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8" r:id="rId2"/>
  </p:sldMasterIdLst>
  <p:notesMasterIdLst>
    <p:notesMasterId r:id="rId11"/>
  </p:notesMasterIdLst>
  <p:sldIdLst>
    <p:sldId id="258" r:id="rId3"/>
    <p:sldId id="417" r:id="rId4"/>
    <p:sldId id="407" r:id="rId5"/>
    <p:sldId id="427" r:id="rId6"/>
    <p:sldId id="408" r:id="rId7"/>
    <p:sldId id="432" r:id="rId8"/>
    <p:sldId id="409" r:id="rId9"/>
    <p:sldId id="311" r:id="rId10"/>
  </p:sldIdLst>
  <p:sldSz cx="18288000" cy="10287000"/>
  <p:notesSz cx="6858000" cy="9144000"/>
  <p:embeddedFontLst>
    <p:embeddedFont>
      <p:font typeface="Congenial Black" panose="02000503040000020004" pitchFamily="2" charset="0"/>
      <p:bold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-NN" initials="N" lastIdx="1" clrIdx="0">
    <p:extLst>
      <p:ext uri="{19B8F6BF-5375-455C-9EA6-DF929625EA0E}">
        <p15:presenceInfo xmlns:p15="http://schemas.microsoft.com/office/powerpoint/2012/main" userId="Nhung-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0" autoAdjust="0"/>
    <p:restoredTop sz="92341" autoAdjust="0"/>
  </p:normalViewPr>
  <p:slideViewPr>
    <p:cSldViewPr>
      <p:cViewPr varScale="1">
        <p:scale>
          <a:sx n="44" d="100"/>
          <a:sy n="44" d="100"/>
        </p:scale>
        <p:origin x="52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38541-6D84-48AE-ADD8-85C69E5E8510}" type="datetimeFigureOut">
              <a:rPr lang="en-US" smtClean="0"/>
              <a:t>06/01/2026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80F2-9CC6-4586-8139-08394416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1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31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8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69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0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65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49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1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7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6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4" y="4406900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2174876"/>
            <a:ext cx="404177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28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62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1" y="273051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1" y="273051"/>
            <a:ext cx="5111750" cy="585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1" y="1435100"/>
            <a:ext cx="3008314" cy="469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21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8"/>
            <a:ext cx="45259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9" y="2171702"/>
            <a:ext cx="585152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0"/>
            <a:ext cx="5851526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4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63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40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8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6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98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sv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26.gif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30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sv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26.gif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37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30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6.png"/><Relationship Id="rId21" Type="http://schemas.openxmlformats.org/officeDocument/2006/relationships/image" Target="../media/image32.svg"/><Relationship Id="rId7" Type="http://schemas.openxmlformats.org/officeDocument/2006/relationships/image" Target="../media/image8.png"/><Relationship Id="rId12" Type="http://schemas.openxmlformats.org/officeDocument/2006/relationships/image" Target="../media/image23.sv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audio" Target="../media/audio2.wav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26.gif"/><Relationship Id="rId23" Type="http://schemas.openxmlformats.org/officeDocument/2006/relationships/image" Target="../media/image34.svg"/><Relationship Id="rId10" Type="http://schemas.openxmlformats.org/officeDocument/2006/relationships/image" Target="../media/image21.svg"/><Relationship Id="rId19" Type="http://schemas.openxmlformats.org/officeDocument/2006/relationships/image" Target="../media/image30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png"/><Relationship Id="rId30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19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D8EED6-C90C-4E57-7581-0E34FBA6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82"/>
            <a:ext cx="18317747" cy="98981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230956" y="2654315"/>
            <a:ext cx="13698646" cy="4321832"/>
            <a:chOff x="-2356" y="0"/>
            <a:chExt cx="2329867" cy="632474"/>
          </a:xfrm>
        </p:grpSpPr>
        <p:sp>
          <p:nvSpPr>
            <p:cNvPr id="3" name="Freeform 3"/>
            <p:cNvSpPr/>
            <p:nvPr/>
          </p:nvSpPr>
          <p:spPr>
            <a:xfrm>
              <a:off x="-2356" y="2953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291951" cy="596914"/>
            </a:xfrm>
            <a:custGeom>
              <a:avLst/>
              <a:gdLst/>
              <a:ahLst/>
              <a:cxnLst/>
              <a:rect l="l" t="t" r="r" b="b"/>
              <a:pathLst>
                <a:path w="2291951" h="596914">
                  <a:moveTo>
                    <a:pt x="2291951" y="596914"/>
                  </a:moveTo>
                  <a:lnTo>
                    <a:pt x="0" y="596914"/>
                  </a:lnTo>
                  <a:lnTo>
                    <a:pt x="0" y="0"/>
                  </a:lnTo>
                  <a:lnTo>
                    <a:pt x="2291951" y="0"/>
                  </a:lnTo>
                  <a:lnTo>
                    <a:pt x="2291951" y="596914"/>
                  </a:lnTo>
                  <a:close/>
                  <a:moveTo>
                    <a:pt x="12700" y="584214"/>
                  </a:moveTo>
                  <a:lnTo>
                    <a:pt x="2279251" y="584214"/>
                  </a:lnTo>
                  <a:lnTo>
                    <a:pt x="2279251" y="12700"/>
                  </a:lnTo>
                  <a:lnTo>
                    <a:pt x="12700" y="12700"/>
                  </a:lnTo>
                  <a:lnTo>
                    <a:pt x="1270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5F9A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871015">
            <a:off x="11651563" y="-146063"/>
            <a:ext cx="4790468" cy="1599691"/>
          </a:xfrm>
          <a:custGeom>
            <a:avLst/>
            <a:gdLst/>
            <a:ahLst/>
            <a:cxnLst/>
            <a:rect l="l" t="t" r="r" b="b"/>
            <a:pathLst>
              <a:path w="5540704" h="2029283">
                <a:moveTo>
                  <a:pt x="0" y="0"/>
                </a:moveTo>
                <a:lnTo>
                  <a:pt x="5540704" y="0"/>
                </a:lnTo>
                <a:lnTo>
                  <a:pt x="5540704" y="2029283"/>
                </a:lnTo>
                <a:lnTo>
                  <a:pt x="0" y="2029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810500"/>
            <a:ext cx="7315200" cy="3153156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6480074" y="275603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2"/>
                </a:lnTo>
                <a:lnTo>
                  <a:pt x="0" y="95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729572" y="1206619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1"/>
                </a:lnTo>
                <a:lnTo>
                  <a:pt x="0" y="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71015">
            <a:off x="9905525" y="1116654"/>
            <a:ext cx="2924913" cy="976722"/>
          </a:xfrm>
          <a:custGeom>
            <a:avLst/>
            <a:gdLst/>
            <a:ahLst/>
            <a:cxnLst/>
            <a:rect l="l" t="t" r="r" b="b"/>
            <a:pathLst>
              <a:path w="3382984" h="1239018">
                <a:moveTo>
                  <a:pt x="0" y="0"/>
                </a:moveTo>
                <a:lnTo>
                  <a:pt x="3382984" y="0"/>
                </a:lnTo>
                <a:lnTo>
                  <a:pt x="3382984" y="1239018"/>
                </a:lnTo>
                <a:lnTo>
                  <a:pt x="0" y="123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68600" y="7385990"/>
            <a:ext cx="3180352" cy="4081618"/>
          </a:xfrm>
          <a:custGeom>
            <a:avLst/>
            <a:gdLst/>
            <a:ahLst/>
            <a:cxnLst/>
            <a:rect l="l" t="t" r="r" b="b"/>
            <a:pathLst>
              <a:path w="3468654" h="4376850">
                <a:moveTo>
                  <a:pt x="0" y="0"/>
                </a:moveTo>
                <a:lnTo>
                  <a:pt x="3468654" y="0"/>
                </a:lnTo>
                <a:lnTo>
                  <a:pt x="3468654" y="4376849"/>
                </a:lnTo>
                <a:lnTo>
                  <a:pt x="0" y="4376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011638" y="2997340"/>
            <a:ext cx="13839679" cy="3427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16600" dirty="0">
                <a:solidFill>
                  <a:srgbClr val="FFFF00"/>
                </a:solidFill>
                <a:latin typeface="Congenial Black" panose="02000503040000020004" pitchFamily="2" charset="0"/>
              </a:rPr>
              <a:t>01</a:t>
            </a:r>
          </a:p>
          <a:p>
            <a:pPr algn="ctr">
              <a:lnSpc>
                <a:spcPts val="13330"/>
              </a:lnSpc>
            </a:pPr>
            <a:r>
              <a:rPr lang="en-US" sz="11500" dirty="0">
                <a:solidFill>
                  <a:srgbClr val="FFFFFF"/>
                </a:solidFill>
                <a:latin typeface="Congenial Black" panose="02000503040000020004" pitchFamily="2" charset="0"/>
              </a:rPr>
              <a:t>Warm-up &amp; Review</a:t>
            </a:r>
          </a:p>
        </p:txBody>
      </p:sp>
      <p:sp>
        <p:nvSpPr>
          <p:cNvPr id="13" name="Freeform 13"/>
          <p:cNvSpPr/>
          <p:nvPr/>
        </p:nvSpPr>
        <p:spPr>
          <a:xfrm rot="871015">
            <a:off x="16255141" y="1841447"/>
            <a:ext cx="2399598" cy="801302"/>
          </a:xfrm>
          <a:custGeom>
            <a:avLst/>
            <a:gdLst/>
            <a:ahLst/>
            <a:cxnLst/>
            <a:rect l="l" t="t" r="r" b="b"/>
            <a:pathLst>
              <a:path w="2775399" h="1016490">
                <a:moveTo>
                  <a:pt x="0" y="0"/>
                </a:moveTo>
                <a:lnTo>
                  <a:pt x="2775399" y="0"/>
                </a:lnTo>
                <a:lnTo>
                  <a:pt x="2775399" y="1016489"/>
                </a:lnTo>
                <a:lnTo>
                  <a:pt x="0" y="1016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152400" y="0"/>
            <a:ext cx="18440400" cy="10287000"/>
          </a:xfrm>
          <a:custGeom>
            <a:avLst/>
            <a:gdLst/>
            <a:ahLst/>
            <a:cxnLst/>
            <a:rect l="l" t="t" r="r" b="b"/>
            <a:pathLst>
              <a:path w="15241583" h="8916326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/>
          <p:cNvSpPr/>
          <p:nvPr/>
        </p:nvSpPr>
        <p:spPr>
          <a:xfrm>
            <a:off x="11674142" y="7040880"/>
            <a:ext cx="7315200" cy="3246120"/>
          </a:xfrm>
          <a:custGeom>
            <a:avLst/>
            <a:gdLst/>
            <a:ahLst/>
            <a:cxnLst/>
            <a:rect l="l" t="t" r="r" b="b"/>
            <a:pathLst>
              <a:path w="7315200" h="3246120">
                <a:moveTo>
                  <a:pt x="0" y="0"/>
                </a:moveTo>
                <a:lnTo>
                  <a:pt x="7315200" y="0"/>
                </a:lnTo>
                <a:lnTo>
                  <a:pt x="731520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262354">
            <a:off x="-1930256" y="264312"/>
            <a:ext cx="5917912" cy="2167435"/>
          </a:xfrm>
          <a:custGeom>
            <a:avLst/>
            <a:gdLst/>
            <a:ahLst/>
            <a:cxnLst/>
            <a:rect l="l" t="t" r="r" b="b"/>
            <a:pathLst>
              <a:path w="5917912" h="2167435">
                <a:moveTo>
                  <a:pt x="0" y="0"/>
                </a:moveTo>
                <a:lnTo>
                  <a:pt x="5917912" y="0"/>
                </a:lnTo>
                <a:lnTo>
                  <a:pt x="5917912" y="2167435"/>
                </a:lnTo>
                <a:lnTo>
                  <a:pt x="0" y="21674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32054" y="6334664"/>
            <a:ext cx="2921508" cy="4114800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972800" y="-23204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032520" y="-23204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75741" y="2219864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8F125768-81DC-8848-6A84-911AD0BF8E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247157" y="1663092"/>
            <a:ext cx="10580298" cy="7882322"/>
          </a:xfrm>
          <a:prstGeom prst="rect">
            <a:avLst/>
          </a:prstGeom>
        </p:spPr>
      </p:pic>
      <p:grpSp>
        <p:nvGrpSpPr>
          <p:cNvPr id="16" name="Group 13">
            <a:extLst>
              <a:ext uri="{FF2B5EF4-FFF2-40B4-BE49-F238E27FC236}">
                <a16:creationId xmlns:a16="http://schemas.microsoft.com/office/drawing/2014/main" id="{9C30F16F-D13D-F837-CEA9-6DDD5C12DB43}"/>
              </a:ext>
            </a:extLst>
          </p:cNvPr>
          <p:cNvGrpSpPr/>
          <p:nvPr/>
        </p:nvGrpSpPr>
        <p:grpSpPr>
          <a:xfrm>
            <a:off x="3713384" y="1332944"/>
            <a:ext cx="2516039" cy="2468236"/>
            <a:chOff x="0" y="0"/>
            <a:chExt cx="4681611" cy="414205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8FBA24B-B55B-7EFD-187C-4B21286A4B2C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B764CD2-2555-8025-CC4C-B5E1257DC9E0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BC94D36-E768-3366-0698-CE4FD60402E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EC31538-5CF6-FB9B-EC1A-66F9688E4AD7}"/>
              </a:ext>
            </a:extLst>
          </p:cNvPr>
          <p:cNvGrpSpPr/>
          <p:nvPr/>
        </p:nvGrpSpPr>
        <p:grpSpPr>
          <a:xfrm>
            <a:off x="13649608" y="1869025"/>
            <a:ext cx="2568399" cy="2301120"/>
            <a:chOff x="0" y="0"/>
            <a:chExt cx="4681611" cy="414205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A05F627-B820-E3CA-E550-5DD9EE4F3A69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9DB0EB-A198-A13D-DA82-86517943D2BC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13BC284-FF16-918A-7333-02347B92FF4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13E599EE-3A9F-6401-F086-539717AB155D}"/>
              </a:ext>
            </a:extLst>
          </p:cNvPr>
          <p:cNvSpPr/>
          <p:nvPr/>
        </p:nvSpPr>
        <p:spPr>
          <a:xfrm rot="-7951486">
            <a:off x="12443187" y="2552146"/>
            <a:ext cx="1226033" cy="1558739"/>
          </a:xfrm>
          <a:custGeom>
            <a:avLst/>
            <a:gdLst/>
            <a:ahLst/>
            <a:cxnLst/>
            <a:rect l="l" t="t" r="r" b="b"/>
            <a:pathLst>
              <a:path w="1226033" h="1558739">
                <a:moveTo>
                  <a:pt x="0" y="0"/>
                </a:moveTo>
                <a:lnTo>
                  <a:pt x="1226033" y="0"/>
                </a:lnTo>
                <a:lnTo>
                  <a:pt x="1226033" y="1558740"/>
                </a:lnTo>
                <a:lnTo>
                  <a:pt x="0" y="15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E3B4FFA0-7D87-9EDF-2942-3A880387361B}"/>
              </a:ext>
            </a:extLst>
          </p:cNvPr>
          <p:cNvSpPr/>
          <p:nvPr/>
        </p:nvSpPr>
        <p:spPr>
          <a:xfrm rot="885286">
            <a:off x="2550675" y="2922203"/>
            <a:ext cx="1150285" cy="1398523"/>
          </a:xfrm>
          <a:custGeom>
            <a:avLst/>
            <a:gdLst/>
            <a:ahLst/>
            <a:cxnLst/>
            <a:rect l="l" t="t" r="r" b="b"/>
            <a:pathLst>
              <a:path w="1150285" h="1398523">
                <a:moveTo>
                  <a:pt x="0" y="0"/>
                </a:moveTo>
                <a:lnTo>
                  <a:pt x="1150285" y="0"/>
                </a:lnTo>
                <a:lnTo>
                  <a:pt x="1150285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0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A3E741-1EFE-64A2-BC2B-7A82D2F3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82"/>
            <a:ext cx="18317747" cy="98981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286729" y="2510453"/>
            <a:ext cx="13684794" cy="5147648"/>
            <a:chOff x="0" y="0"/>
            <a:chExt cx="2327511" cy="632474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291951" cy="596914"/>
            </a:xfrm>
            <a:custGeom>
              <a:avLst/>
              <a:gdLst/>
              <a:ahLst/>
              <a:cxnLst/>
              <a:rect l="l" t="t" r="r" b="b"/>
              <a:pathLst>
                <a:path w="2291951" h="596914">
                  <a:moveTo>
                    <a:pt x="2291951" y="596914"/>
                  </a:moveTo>
                  <a:lnTo>
                    <a:pt x="0" y="596914"/>
                  </a:lnTo>
                  <a:lnTo>
                    <a:pt x="0" y="0"/>
                  </a:lnTo>
                  <a:lnTo>
                    <a:pt x="2291951" y="0"/>
                  </a:lnTo>
                  <a:lnTo>
                    <a:pt x="2291951" y="596914"/>
                  </a:lnTo>
                  <a:close/>
                  <a:moveTo>
                    <a:pt x="12700" y="584214"/>
                  </a:moveTo>
                  <a:lnTo>
                    <a:pt x="2279251" y="584214"/>
                  </a:lnTo>
                  <a:lnTo>
                    <a:pt x="2279251" y="12700"/>
                  </a:lnTo>
                  <a:lnTo>
                    <a:pt x="12700" y="12700"/>
                  </a:lnTo>
                  <a:lnTo>
                    <a:pt x="1270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5F9A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871015">
            <a:off x="11618264" y="105029"/>
            <a:ext cx="4790468" cy="1599691"/>
          </a:xfrm>
          <a:custGeom>
            <a:avLst/>
            <a:gdLst/>
            <a:ahLst/>
            <a:cxnLst/>
            <a:rect l="l" t="t" r="r" b="b"/>
            <a:pathLst>
              <a:path w="5540704" h="2029283">
                <a:moveTo>
                  <a:pt x="0" y="0"/>
                </a:moveTo>
                <a:lnTo>
                  <a:pt x="5540704" y="0"/>
                </a:lnTo>
                <a:lnTo>
                  <a:pt x="5540704" y="2029283"/>
                </a:lnTo>
                <a:lnTo>
                  <a:pt x="0" y="2029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810500"/>
            <a:ext cx="7315200" cy="3153156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6327143" y="622473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2"/>
                </a:lnTo>
                <a:lnTo>
                  <a:pt x="0" y="95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576641" y="1553489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1"/>
                </a:lnTo>
                <a:lnTo>
                  <a:pt x="0" y="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71015">
            <a:off x="9905525" y="1116654"/>
            <a:ext cx="2924913" cy="976722"/>
          </a:xfrm>
          <a:custGeom>
            <a:avLst/>
            <a:gdLst/>
            <a:ahLst/>
            <a:cxnLst/>
            <a:rect l="l" t="t" r="r" b="b"/>
            <a:pathLst>
              <a:path w="3382984" h="1239018">
                <a:moveTo>
                  <a:pt x="0" y="0"/>
                </a:moveTo>
                <a:lnTo>
                  <a:pt x="3382984" y="0"/>
                </a:lnTo>
                <a:lnTo>
                  <a:pt x="3382984" y="1239018"/>
                </a:lnTo>
                <a:lnTo>
                  <a:pt x="0" y="123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68600" y="7385990"/>
            <a:ext cx="3180352" cy="4081618"/>
          </a:xfrm>
          <a:custGeom>
            <a:avLst/>
            <a:gdLst/>
            <a:ahLst/>
            <a:cxnLst/>
            <a:rect l="l" t="t" r="r" b="b"/>
            <a:pathLst>
              <a:path w="3468654" h="4376850">
                <a:moveTo>
                  <a:pt x="0" y="0"/>
                </a:moveTo>
                <a:lnTo>
                  <a:pt x="3468654" y="0"/>
                </a:lnTo>
                <a:lnTo>
                  <a:pt x="3468654" y="4376849"/>
                </a:lnTo>
                <a:lnTo>
                  <a:pt x="0" y="4376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767572" y="3152017"/>
            <a:ext cx="12920202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Congenial Black" panose="02000503040000020004" pitchFamily="2" charset="0"/>
              </a:rPr>
              <a:t>03</a:t>
            </a:r>
          </a:p>
          <a:p>
            <a:pPr algn="ctr"/>
            <a:r>
              <a:rPr lang="en-US" sz="8800" dirty="0">
                <a:solidFill>
                  <a:srgbClr val="FFFFFF"/>
                </a:solidFill>
                <a:latin typeface="Congenial Black" panose="02000503040000020004" pitchFamily="2" charset="0"/>
              </a:rPr>
              <a:t>Listen, point and say.</a:t>
            </a:r>
          </a:p>
        </p:txBody>
      </p:sp>
      <p:sp>
        <p:nvSpPr>
          <p:cNvPr id="13" name="Freeform 13"/>
          <p:cNvSpPr/>
          <p:nvPr/>
        </p:nvSpPr>
        <p:spPr>
          <a:xfrm rot="871015">
            <a:off x="16255141" y="1841447"/>
            <a:ext cx="2399598" cy="801302"/>
          </a:xfrm>
          <a:custGeom>
            <a:avLst/>
            <a:gdLst/>
            <a:ahLst/>
            <a:cxnLst/>
            <a:rect l="l" t="t" r="r" b="b"/>
            <a:pathLst>
              <a:path w="2775399" h="1016490">
                <a:moveTo>
                  <a:pt x="0" y="0"/>
                </a:moveTo>
                <a:lnTo>
                  <a:pt x="2775399" y="0"/>
                </a:lnTo>
                <a:lnTo>
                  <a:pt x="2775399" y="1016489"/>
                </a:lnTo>
                <a:lnTo>
                  <a:pt x="0" y="1016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5241583" h="8916326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/>
          <p:cNvSpPr/>
          <p:nvPr/>
        </p:nvSpPr>
        <p:spPr>
          <a:xfrm>
            <a:off x="11674142" y="7040880"/>
            <a:ext cx="7315200" cy="3246120"/>
          </a:xfrm>
          <a:custGeom>
            <a:avLst/>
            <a:gdLst/>
            <a:ahLst/>
            <a:cxnLst/>
            <a:rect l="l" t="t" r="r" b="b"/>
            <a:pathLst>
              <a:path w="7315200" h="3246120">
                <a:moveTo>
                  <a:pt x="0" y="0"/>
                </a:moveTo>
                <a:lnTo>
                  <a:pt x="7315200" y="0"/>
                </a:lnTo>
                <a:lnTo>
                  <a:pt x="731520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262354">
            <a:off x="-1930256" y="264312"/>
            <a:ext cx="5917912" cy="2167435"/>
          </a:xfrm>
          <a:custGeom>
            <a:avLst/>
            <a:gdLst/>
            <a:ahLst/>
            <a:cxnLst/>
            <a:rect l="l" t="t" r="r" b="b"/>
            <a:pathLst>
              <a:path w="5917912" h="2167435">
                <a:moveTo>
                  <a:pt x="0" y="0"/>
                </a:moveTo>
                <a:lnTo>
                  <a:pt x="5917912" y="0"/>
                </a:lnTo>
                <a:lnTo>
                  <a:pt x="5917912" y="2167435"/>
                </a:lnTo>
                <a:lnTo>
                  <a:pt x="0" y="21674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32054" y="6334664"/>
            <a:ext cx="2921508" cy="4114800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130687" y="-21080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54492" y="-23204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75741" y="2219864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8F125768-81DC-8848-6A84-911AD0BF8E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247157" y="1663092"/>
            <a:ext cx="10580298" cy="7882322"/>
          </a:xfrm>
          <a:prstGeom prst="rect">
            <a:avLst/>
          </a:prstGeom>
        </p:spPr>
      </p:pic>
      <p:grpSp>
        <p:nvGrpSpPr>
          <p:cNvPr id="16" name="Group 13">
            <a:extLst>
              <a:ext uri="{FF2B5EF4-FFF2-40B4-BE49-F238E27FC236}">
                <a16:creationId xmlns:a16="http://schemas.microsoft.com/office/drawing/2014/main" id="{9C30F16F-D13D-F837-CEA9-6DDD5C12DB43}"/>
              </a:ext>
            </a:extLst>
          </p:cNvPr>
          <p:cNvGrpSpPr/>
          <p:nvPr/>
        </p:nvGrpSpPr>
        <p:grpSpPr>
          <a:xfrm>
            <a:off x="3713384" y="1332944"/>
            <a:ext cx="2516039" cy="2468236"/>
            <a:chOff x="0" y="0"/>
            <a:chExt cx="4681611" cy="414205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8FBA24B-B55B-7EFD-187C-4B21286A4B2C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B764CD2-2555-8025-CC4C-B5E1257DC9E0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BC94D36-E768-3366-0698-CE4FD60402E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EC31538-5CF6-FB9B-EC1A-66F9688E4AD7}"/>
              </a:ext>
            </a:extLst>
          </p:cNvPr>
          <p:cNvGrpSpPr/>
          <p:nvPr/>
        </p:nvGrpSpPr>
        <p:grpSpPr>
          <a:xfrm>
            <a:off x="13649608" y="1869025"/>
            <a:ext cx="2568399" cy="2301120"/>
            <a:chOff x="0" y="0"/>
            <a:chExt cx="4681611" cy="414205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A05F627-B820-E3CA-E550-5DD9EE4F3A69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9DB0EB-A198-A13D-DA82-86517943D2BC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13BC284-FF16-918A-7333-02347B92FF4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13E599EE-3A9F-6401-F086-539717AB155D}"/>
              </a:ext>
            </a:extLst>
          </p:cNvPr>
          <p:cNvSpPr/>
          <p:nvPr/>
        </p:nvSpPr>
        <p:spPr>
          <a:xfrm rot="-7951486">
            <a:off x="12443187" y="2552146"/>
            <a:ext cx="1226033" cy="1558739"/>
          </a:xfrm>
          <a:custGeom>
            <a:avLst/>
            <a:gdLst/>
            <a:ahLst/>
            <a:cxnLst/>
            <a:rect l="l" t="t" r="r" b="b"/>
            <a:pathLst>
              <a:path w="1226033" h="1558739">
                <a:moveTo>
                  <a:pt x="0" y="0"/>
                </a:moveTo>
                <a:lnTo>
                  <a:pt x="1226033" y="0"/>
                </a:lnTo>
                <a:lnTo>
                  <a:pt x="1226033" y="1558740"/>
                </a:lnTo>
                <a:lnTo>
                  <a:pt x="0" y="15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E3B4FFA0-7D87-9EDF-2942-3A880387361B}"/>
              </a:ext>
            </a:extLst>
          </p:cNvPr>
          <p:cNvSpPr/>
          <p:nvPr/>
        </p:nvSpPr>
        <p:spPr>
          <a:xfrm rot="885286">
            <a:off x="2550675" y="2922203"/>
            <a:ext cx="1150285" cy="1398523"/>
          </a:xfrm>
          <a:custGeom>
            <a:avLst/>
            <a:gdLst/>
            <a:ahLst/>
            <a:cxnLst/>
            <a:rect l="l" t="t" r="r" b="b"/>
            <a:pathLst>
              <a:path w="1150285" h="1398523">
                <a:moveTo>
                  <a:pt x="0" y="0"/>
                </a:moveTo>
                <a:lnTo>
                  <a:pt x="1150285" y="0"/>
                </a:lnTo>
                <a:lnTo>
                  <a:pt x="1150285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0" name="applaus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A3E741-1EFE-64A2-BC2B-7A82D2F3D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82"/>
            <a:ext cx="18317747" cy="98981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286729" y="2510453"/>
            <a:ext cx="13684794" cy="5147648"/>
            <a:chOff x="0" y="0"/>
            <a:chExt cx="2327511" cy="632474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291951" cy="596914"/>
            </a:xfrm>
            <a:custGeom>
              <a:avLst/>
              <a:gdLst/>
              <a:ahLst/>
              <a:cxnLst/>
              <a:rect l="l" t="t" r="r" b="b"/>
              <a:pathLst>
                <a:path w="2291951" h="596914">
                  <a:moveTo>
                    <a:pt x="2291951" y="596914"/>
                  </a:moveTo>
                  <a:lnTo>
                    <a:pt x="0" y="596914"/>
                  </a:lnTo>
                  <a:lnTo>
                    <a:pt x="0" y="0"/>
                  </a:lnTo>
                  <a:lnTo>
                    <a:pt x="2291951" y="0"/>
                  </a:lnTo>
                  <a:lnTo>
                    <a:pt x="2291951" y="596914"/>
                  </a:lnTo>
                  <a:close/>
                  <a:moveTo>
                    <a:pt x="12700" y="584214"/>
                  </a:moveTo>
                  <a:lnTo>
                    <a:pt x="2279251" y="584214"/>
                  </a:lnTo>
                  <a:lnTo>
                    <a:pt x="2279251" y="12700"/>
                  </a:lnTo>
                  <a:lnTo>
                    <a:pt x="12700" y="12700"/>
                  </a:lnTo>
                  <a:lnTo>
                    <a:pt x="1270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5F9A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871015">
            <a:off x="11618264" y="105029"/>
            <a:ext cx="4790468" cy="1599691"/>
          </a:xfrm>
          <a:custGeom>
            <a:avLst/>
            <a:gdLst/>
            <a:ahLst/>
            <a:cxnLst/>
            <a:rect l="l" t="t" r="r" b="b"/>
            <a:pathLst>
              <a:path w="5540704" h="2029283">
                <a:moveTo>
                  <a:pt x="0" y="0"/>
                </a:moveTo>
                <a:lnTo>
                  <a:pt x="5540704" y="0"/>
                </a:lnTo>
                <a:lnTo>
                  <a:pt x="5540704" y="2029283"/>
                </a:lnTo>
                <a:lnTo>
                  <a:pt x="0" y="2029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810500"/>
            <a:ext cx="7315200" cy="3153156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6327143" y="622473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2"/>
                </a:lnTo>
                <a:lnTo>
                  <a:pt x="0" y="95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576641" y="1553489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1"/>
                </a:lnTo>
                <a:lnTo>
                  <a:pt x="0" y="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71015">
            <a:off x="9905525" y="1116654"/>
            <a:ext cx="2924913" cy="976722"/>
          </a:xfrm>
          <a:custGeom>
            <a:avLst/>
            <a:gdLst/>
            <a:ahLst/>
            <a:cxnLst/>
            <a:rect l="l" t="t" r="r" b="b"/>
            <a:pathLst>
              <a:path w="3382984" h="1239018">
                <a:moveTo>
                  <a:pt x="0" y="0"/>
                </a:moveTo>
                <a:lnTo>
                  <a:pt x="3382984" y="0"/>
                </a:lnTo>
                <a:lnTo>
                  <a:pt x="3382984" y="1239018"/>
                </a:lnTo>
                <a:lnTo>
                  <a:pt x="0" y="123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68600" y="7385990"/>
            <a:ext cx="3180352" cy="4081618"/>
          </a:xfrm>
          <a:custGeom>
            <a:avLst/>
            <a:gdLst/>
            <a:ahLst/>
            <a:cxnLst/>
            <a:rect l="l" t="t" r="r" b="b"/>
            <a:pathLst>
              <a:path w="3468654" h="4376850">
                <a:moveTo>
                  <a:pt x="0" y="0"/>
                </a:moveTo>
                <a:lnTo>
                  <a:pt x="3468654" y="0"/>
                </a:lnTo>
                <a:lnTo>
                  <a:pt x="3468654" y="4376849"/>
                </a:lnTo>
                <a:lnTo>
                  <a:pt x="0" y="4376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767572" y="3148947"/>
            <a:ext cx="12439358" cy="347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>
                <a:solidFill>
                  <a:srgbClr val="FFFF00"/>
                </a:solidFill>
                <a:latin typeface="Congenial Black" panose="02000503040000020004" pitchFamily="2" charset="0"/>
              </a:rPr>
              <a:t>04</a:t>
            </a:r>
          </a:p>
          <a:p>
            <a:pPr algn="ctr"/>
            <a:r>
              <a:rPr lang="en-US" sz="8800" dirty="0">
                <a:solidFill>
                  <a:srgbClr val="FFFFFF"/>
                </a:solidFill>
                <a:latin typeface="Congenial Black" panose="02000503040000020004" pitchFamily="2" charset="0"/>
              </a:rPr>
              <a:t>Let’s talk.</a:t>
            </a:r>
          </a:p>
        </p:txBody>
      </p:sp>
      <p:sp>
        <p:nvSpPr>
          <p:cNvPr id="13" name="Freeform 13"/>
          <p:cNvSpPr/>
          <p:nvPr/>
        </p:nvSpPr>
        <p:spPr>
          <a:xfrm rot="871015">
            <a:off x="16255141" y="1841447"/>
            <a:ext cx="2399598" cy="801302"/>
          </a:xfrm>
          <a:custGeom>
            <a:avLst/>
            <a:gdLst/>
            <a:ahLst/>
            <a:cxnLst/>
            <a:rect l="l" t="t" r="r" b="b"/>
            <a:pathLst>
              <a:path w="2775399" h="1016490">
                <a:moveTo>
                  <a:pt x="0" y="0"/>
                </a:moveTo>
                <a:lnTo>
                  <a:pt x="2775399" y="0"/>
                </a:lnTo>
                <a:lnTo>
                  <a:pt x="2775399" y="1016489"/>
                </a:lnTo>
                <a:lnTo>
                  <a:pt x="0" y="1016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152400" y="0"/>
            <a:ext cx="18440400" cy="9601663"/>
          </a:xfrm>
          <a:custGeom>
            <a:avLst/>
            <a:gdLst/>
            <a:ahLst/>
            <a:cxnLst/>
            <a:rect l="l" t="t" r="r" b="b"/>
            <a:pathLst>
              <a:path w="15241583" h="8916326">
                <a:moveTo>
                  <a:pt x="0" y="0"/>
                </a:moveTo>
                <a:lnTo>
                  <a:pt x="15241584" y="0"/>
                </a:lnTo>
                <a:lnTo>
                  <a:pt x="15241584" y="8916326"/>
                </a:lnTo>
                <a:lnTo>
                  <a:pt x="0" y="8916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" name="Freeform 2"/>
          <p:cNvSpPr/>
          <p:nvPr/>
        </p:nvSpPr>
        <p:spPr>
          <a:xfrm>
            <a:off x="11674142" y="7040880"/>
            <a:ext cx="7315200" cy="3246120"/>
          </a:xfrm>
          <a:custGeom>
            <a:avLst/>
            <a:gdLst/>
            <a:ahLst/>
            <a:cxnLst/>
            <a:rect l="l" t="t" r="r" b="b"/>
            <a:pathLst>
              <a:path w="7315200" h="3246120">
                <a:moveTo>
                  <a:pt x="0" y="0"/>
                </a:moveTo>
                <a:lnTo>
                  <a:pt x="7315200" y="0"/>
                </a:lnTo>
                <a:lnTo>
                  <a:pt x="7315200" y="3246120"/>
                </a:lnTo>
                <a:lnTo>
                  <a:pt x="0" y="32461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262354">
            <a:off x="-1930256" y="264312"/>
            <a:ext cx="5917912" cy="2167435"/>
          </a:xfrm>
          <a:custGeom>
            <a:avLst/>
            <a:gdLst/>
            <a:ahLst/>
            <a:cxnLst/>
            <a:rect l="l" t="t" r="r" b="b"/>
            <a:pathLst>
              <a:path w="5917912" h="2167435">
                <a:moveTo>
                  <a:pt x="0" y="0"/>
                </a:moveTo>
                <a:lnTo>
                  <a:pt x="5917912" y="0"/>
                </a:lnTo>
                <a:lnTo>
                  <a:pt x="5917912" y="2167435"/>
                </a:lnTo>
                <a:lnTo>
                  <a:pt x="0" y="21674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432054" y="6334664"/>
            <a:ext cx="2921508" cy="4114800"/>
          </a:xfrm>
          <a:custGeom>
            <a:avLst/>
            <a:gdLst/>
            <a:ahLst/>
            <a:cxnLst/>
            <a:rect l="l" t="t" r="r" b="b"/>
            <a:pathLst>
              <a:path w="2921508" h="4114800">
                <a:moveTo>
                  <a:pt x="0" y="0"/>
                </a:moveTo>
                <a:lnTo>
                  <a:pt x="2921508" y="0"/>
                </a:lnTo>
                <a:lnTo>
                  <a:pt x="2921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854024" y="-170000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348449" y="-259129"/>
            <a:ext cx="7315200" cy="2148840"/>
          </a:xfrm>
          <a:custGeom>
            <a:avLst/>
            <a:gdLst/>
            <a:ahLst/>
            <a:cxnLst/>
            <a:rect l="l" t="t" r="r" b="b"/>
            <a:pathLst>
              <a:path w="7315200" h="2148840">
                <a:moveTo>
                  <a:pt x="0" y="0"/>
                </a:moveTo>
                <a:lnTo>
                  <a:pt x="7315200" y="0"/>
                </a:lnTo>
                <a:lnTo>
                  <a:pt x="7315200" y="2148840"/>
                </a:lnTo>
                <a:lnTo>
                  <a:pt x="0" y="21488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275741" y="2219864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2" y="0"/>
                </a:lnTo>
                <a:lnTo>
                  <a:pt x="234029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32">
            <a:extLst>
              <a:ext uri="{FF2B5EF4-FFF2-40B4-BE49-F238E27FC236}">
                <a16:creationId xmlns:a16="http://schemas.microsoft.com/office/drawing/2014/main" id="{8F125768-81DC-8848-6A84-911AD0BF8E0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247157" y="1663092"/>
            <a:ext cx="10580298" cy="7882322"/>
          </a:xfrm>
          <a:prstGeom prst="rect">
            <a:avLst/>
          </a:prstGeom>
        </p:spPr>
      </p:pic>
      <p:grpSp>
        <p:nvGrpSpPr>
          <p:cNvPr id="16" name="Group 13">
            <a:extLst>
              <a:ext uri="{FF2B5EF4-FFF2-40B4-BE49-F238E27FC236}">
                <a16:creationId xmlns:a16="http://schemas.microsoft.com/office/drawing/2014/main" id="{9C30F16F-D13D-F837-CEA9-6DDD5C12DB43}"/>
              </a:ext>
            </a:extLst>
          </p:cNvPr>
          <p:cNvGrpSpPr/>
          <p:nvPr/>
        </p:nvGrpSpPr>
        <p:grpSpPr>
          <a:xfrm>
            <a:off x="3713384" y="1332944"/>
            <a:ext cx="2516039" cy="2468236"/>
            <a:chOff x="0" y="0"/>
            <a:chExt cx="4681611" cy="4142057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58FBA24B-B55B-7EFD-187C-4B21286A4B2C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B764CD2-2555-8025-CC4C-B5E1257DC9E0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1BC94D36-E768-3366-0698-CE4FD60402E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EC31538-5CF6-FB9B-EC1A-66F9688E4AD7}"/>
              </a:ext>
            </a:extLst>
          </p:cNvPr>
          <p:cNvGrpSpPr/>
          <p:nvPr/>
        </p:nvGrpSpPr>
        <p:grpSpPr>
          <a:xfrm>
            <a:off x="13649608" y="1869025"/>
            <a:ext cx="2568399" cy="2301120"/>
            <a:chOff x="0" y="0"/>
            <a:chExt cx="4681611" cy="414205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DA05F627-B820-E3CA-E550-5DD9EE4F3A69}"/>
                </a:ext>
              </a:extLst>
            </p:cNvPr>
            <p:cNvSpPr/>
            <p:nvPr/>
          </p:nvSpPr>
          <p:spPr>
            <a:xfrm rot="-606755" flipH="1">
              <a:off x="272472" y="336213"/>
              <a:ext cx="4136668" cy="3469630"/>
            </a:xfrm>
            <a:custGeom>
              <a:avLst/>
              <a:gdLst/>
              <a:ahLst/>
              <a:cxnLst/>
              <a:rect l="l" t="t" r="r" b="b"/>
              <a:pathLst>
                <a:path w="4136668" h="3469630">
                  <a:moveTo>
                    <a:pt x="4136668" y="0"/>
                  </a:moveTo>
                  <a:lnTo>
                    <a:pt x="0" y="0"/>
                  </a:lnTo>
                  <a:lnTo>
                    <a:pt x="0" y="3469630"/>
                  </a:lnTo>
                  <a:lnTo>
                    <a:pt x="4136668" y="3469630"/>
                  </a:lnTo>
                  <a:lnTo>
                    <a:pt x="4136668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9DB0EB-A198-A13D-DA82-86517943D2BC}"/>
                </a:ext>
              </a:extLst>
            </p:cNvPr>
            <p:cNvSpPr/>
            <p:nvPr/>
          </p:nvSpPr>
          <p:spPr>
            <a:xfrm rot="86845">
              <a:off x="2670151" y="1549529"/>
              <a:ext cx="1500381" cy="1200305"/>
            </a:xfrm>
            <a:custGeom>
              <a:avLst/>
              <a:gdLst/>
              <a:ahLst/>
              <a:cxnLst/>
              <a:rect l="l" t="t" r="r" b="b"/>
              <a:pathLst>
                <a:path w="1500381" h="1200305">
                  <a:moveTo>
                    <a:pt x="0" y="0"/>
                  </a:moveTo>
                  <a:lnTo>
                    <a:pt x="1500381" y="0"/>
                  </a:lnTo>
                  <a:lnTo>
                    <a:pt x="1500381" y="1200306"/>
                  </a:lnTo>
                  <a:lnTo>
                    <a:pt x="0" y="1200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813BC284-FF16-918A-7333-02347B92FF42}"/>
                </a:ext>
              </a:extLst>
            </p:cNvPr>
            <p:cNvSpPr/>
            <p:nvPr/>
          </p:nvSpPr>
          <p:spPr>
            <a:xfrm rot="-1219601" flipH="1">
              <a:off x="2894388" y="1801807"/>
              <a:ext cx="1171989" cy="649921"/>
            </a:xfrm>
            <a:custGeom>
              <a:avLst/>
              <a:gdLst/>
              <a:ahLst/>
              <a:cxnLst/>
              <a:rect l="l" t="t" r="r" b="b"/>
              <a:pathLst>
                <a:path w="1171989" h="649921">
                  <a:moveTo>
                    <a:pt x="1171989" y="0"/>
                  </a:moveTo>
                  <a:lnTo>
                    <a:pt x="0" y="0"/>
                  </a:lnTo>
                  <a:lnTo>
                    <a:pt x="0" y="649921"/>
                  </a:lnTo>
                  <a:lnTo>
                    <a:pt x="1171989" y="649921"/>
                  </a:lnTo>
                  <a:lnTo>
                    <a:pt x="1171989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12">
            <a:extLst>
              <a:ext uri="{FF2B5EF4-FFF2-40B4-BE49-F238E27FC236}">
                <a16:creationId xmlns:a16="http://schemas.microsoft.com/office/drawing/2014/main" id="{13E599EE-3A9F-6401-F086-539717AB155D}"/>
              </a:ext>
            </a:extLst>
          </p:cNvPr>
          <p:cNvSpPr/>
          <p:nvPr/>
        </p:nvSpPr>
        <p:spPr>
          <a:xfrm rot="-7951486">
            <a:off x="12443187" y="2552146"/>
            <a:ext cx="1226033" cy="1558739"/>
          </a:xfrm>
          <a:custGeom>
            <a:avLst/>
            <a:gdLst/>
            <a:ahLst/>
            <a:cxnLst/>
            <a:rect l="l" t="t" r="r" b="b"/>
            <a:pathLst>
              <a:path w="1226033" h="1558739">
                <a:moveTo>
                  <a:pt x="0" y="0"/>
                </a:moveTo>
                <a:lnTo>
                  <a:pt x="1226033" y="0"/>
                </a:lnTo>
                <a:lnTo>
                  <a:pt x="1226033" y="1558740"/>
                </a:lnTo>
                <a:lnTo>
                  <a:pt x="0" y="155874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E3B4FFA0-7D87-9EDF-2942-3A880387361B}"/>
              </a:ext>
            </a:extLst>
          </p:cNvPr>
          <p:cNvSpPr/>
          <p:nvPr/>
        </p:nvSpPr>
        <p:spPr>
          <a:xfrm rot="885286">
            <a:off x="2550675" y="2922203"/>
            <a:ext cx="1150285" cy="1398523"/>
          </a:xfrm>
          <a:custGeom>
            <a:avLst/>
            <a:gdLst/>
            <a:ahLst/>
            <a:cxnLst/>
            <a:rect l="l" t="t" r="r" b="b"/>
            <a:pathLst>
              <a:path w="1150285" h="1398523">
                <a:moveTo>
                  <a:pt x="0" y="0"/>
                </a:moveTo>
                <a:lnTo>
                  <a:pt x="1150285" y="0"/>
                </a:lnTo>
                <a:lnTo>
                  <a:pt x="1150285" y="1398523"/>
                </a:lnTo>
                <a:lnTo>
                  <a:pt x="0" y="139852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0" name="applaus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D8EED6-C90C-4E57-7581-0E34FBA6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82"/>
            <a:ext cx="18317747" cy="989811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600200" y="2661682"/>
            <a:ext cx="14965854" cy="4429076"/>
            <a:chOff x="0" y="0"/>
            <a:chExt cx="2327511" cy="632474"/>
          </a:xfrm>
        </p:grpSpPr>
        <p:sp>
          <p:nvSpPr>
            <p:cNvPr id="3" name="Freeform 3"/>
            <p:cNvSpPr/>
            <p:nvPr/>
          </p:nvSpPr>
          <p:spPr>
            <a:xfrm>
              <a:off x="41910" y="4318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35560" y="35560"/>
              <a:ext cx="2291951" cy="596914"/>
            </a:xfrm>
            <a:custGeom>
              <a:avLst/>
              <a:gdLst/>
              <a:ahLst/>
              <a:cxnLst/>
              <a:rect l="l" t="t" r="r" b="b"/>
              <a:pathLst>
                <a:path w="2291951" h="596914">
                  <a:moveTo>
                    <a:pt x="2291951" y="596914"/>
                  </a:moveTo>
                  <a:lnTo>
                    <a:pt x="0" y="596914"/>
                  </a:lnTo>
                  <a:lnTo>
                    <a:pt x="0" y="0"/>
                  </a:lnTo>
                  <a:lnTo>
                    <a:pt x="2291951" y="0"/>
                  </a:lnTo>
                  <a:lnTo>
                    <a:pt x="2291951" y="596914"/>
                  </a:lnTo>
                  <a:close/>
                  <a:moveTo>
                    <a:pt x="12700" y="584214"/>
                  </a:moveTo>
                  <a:lnTo>
                    <a:pt x="2279251" y="584214"/>
                  </a:lnTo>
                  <a:lnTo>
                    <a:pt x="2279251" y="12700"/>
                  </a:lnTo>
                  <a:lnTo>
                    <a:pt x="12700" y="12700"/>
                  </a:lnTo>
                  <a:lnTo>
                    <a:pt x="12700" y="584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279251" cy="584214"/>
            </a:xfrm>
            <a:custGeom>
              <a:avLst/>
              <a:gdLst/>
              <a:ahLst/>
              <a:cxnLst/>
              <a:rect l="l" t="t" r="r" b="b"/>
              <a:pathLst>
                <a:path w="2279251" h="584214">
                  <a:moveTo>
                    <a:pt x="0" y="0"/>
                  </a:moveTo>
                  <a:lnTo>
                    <a:pt x="2279251" y="0"/>
                  </a:lnTo>
                  <a:lnTo>
                    <a:pt x="2279251" y="584214"/>
                  </a:lnTo>
                  <a:lnTo>
                    <a:pt x="0" y="584214"/>
                  </a:lnTo>
                  <a:close/>
                </a:path>
              </a:pathLst>
            </a:custGeom>
            <a:solidFill>
              <a:srgbClr val="5F9A8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871015">
            <a:off x="11651563" y="-146063"/>
            <a:ext cx="4790468" cy="1599691"/>
          </a:xfrm>
          <a:custGeom>
            <a:avLst/>
            <a:gdLst/>
            <a:ahLst/>
            <a:cxnLst/>
            <a:rect l="l" t="t" r="r" b="b"/>
            <a:pathLst>
              <a:path w="5540704" h="2029283">
                <a:moveTo>
                  <a:pt x="0" y="0"/>
                </a:moveTo>
                <a:lnTo>
                  <a:pt x="5540704" y="0"/>
                </a:lnTo>
                <a:lnTo>
                  <a:pt x="5540704" y="2029283"/>
                </a:lnTo>
                <a:lnTo>
                  <a:pt x="0" y="2029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0" y="7810500"/>
            <a:ext cx="7315200" cy="3153156"/>
          </a:xfrm>
          <a:custGeom>
            <a:avLst/>
            <a:gdLst/>
            <a:ahLst/>
            <a:cxnLst/>
            <a:rect l="l" t="t" r="r" b="b"/>
            <a:pathLst>
              <a:path w="7315200" h="3410712">
                <a:moveTo>
                  <a:pt x="0" y="0"/>
                </a:moveTo>
                <a:lnTo>
                  <a:pt x="7315200" y="0"/>
                </a:lnTo>
                <a:lnTo>
                  <a:pt x="7315200" y="3410712"/>
                </a:lnTo>
                <a:lnTo>
                  <a:pt x="0" y="34107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6480074" y="275603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2"/>
                </a:lnTo>
                <a:lnTo>
                  <a:pt x="0" y="952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3729572" y="1206619"/>
            <a:ext cx="10663772" cy="613344"/>
          </a:xfrm>
          <a:custGeom>
            <a:avLst/>
            <a:gdLst/>
            <a:ahLst/>
            <a:cxnLst/>
            <a:rect l="l" t="t" r="r" b="b"/>
            <a:pathLst>
              <a:path w="11044772" h="952612">
                <a:moveTo>
                  <a:pt x="0" y="0"/>
                </a:moveTo>
                <a:lnTo>
                  <a:pt x="11044772" y="0"/>
                </a:lnTo>
                <a:lnTo>
                  <a:pt x="11044772" y="952611"/>
                </a:lnTo>
                <a:lnTo>
                  <a:pt x="0" y="952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871015">
            <a:off x="9905525" y="1116654"/>
            <a:ext cx="2924913" cy="976722"/>
          </a:xfrm>
          <a:custGeom>
            <a:avLst/>
            <a:gdLst/>
            <a:ahLst/>
            <a:cxnLst/>
            <a:rect l="l" t="t" r="r" b="b"/>
            <a:pathLst>
              <a:path w="3382984" h="1239018">
                <a:moveTo>
                  <a:pt x="0" y="0"/>
                </a:moveTo>
                <a:lnTo>
                  <a:pt x="3382984" y="0"/>
                </a:lnTo>
                <a:lnTo>
                  <a:pt x="3382984" y="1239018"/>
                </a:lnTo>
                <a:lnTo>
                  <a:pt x="0" y="123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468600" y="7385990"/>
            <a:ext cx="3180352" cy="4081618"/>
          </a:xfrm>
          <a:custGeom>
            <a:avLst/>
            <a:gdLst/>
            <a:ahLst/>
            <a:cxnLst/>
            <a:rect l="l" t="t" r="r" b="b"/>
            <a:pathLst>
              <a:path w="3468654" h="4376850">
                <a:moveTo>
                  <a:pt x="0" y="0"/>
                </a:moveTo>
                <a:lnTo>
                  <a:pt x="3468654" y="0"/>
                </a:lnTo>
                <a:lnTo>
                  <a:pt x="3468654" y="4376849"/>
                </a:lnTo>
                <a:lnTo>
                  <a:pt x="0" y="43768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35869" y="3086192"/>
            <a:ext cx="13857147" cy="341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30"/>
              </a:lnSpc>
            </a:pPr>
            <a:r>
              <a:rPr lang="en-US" sz="13800" dirty="0">
                <a:solidFill>
                  <a:srgbClr val="FFFF00"/>
                </a:solidFill>
                <a:latin typeface="Congenial Black" panose="02000503040000020004" pitchFamily="2" charset="0"/>
              </a:rPr>
              <a:t>05</a:t>
            </a:r>
          </a:p>
          <a:p>
            <a:pPr algn="ctr">
              <a:lnSpc>
                <a:spcPts val="13330"/>
              </a:lnSpc>
            </a:pPr>
            <a:r>
              <a:rPr lang="en-US" sz="8800" dirty="0">
                <a:solidFill>
                  <a:srgbClr val="FFFFFF"/>
                </a:solidFill>
                <a:latin typeface="Congenial Black" panose="02000503040000020004" pitchFamily="2" charset="0"/>
              </a:rPr>
              <a:t>Fun corner &amp; Wrap-up</a:t>
            </a:r>
          </a:p>
        </p:txBody>
      </p:sp>
      <p:sp>
        <p:nvSpPr>
          <p:cNvPr id="13" name="Freeform 13"/>
          <p:cNvSpPr/>
          <p:nvPr/>
        </p:nvSpPr>
        <p:spPr>
          <a:xfrm rot="871015">
            <a:off x="16255141" y="1841447"/>
            <a:ext cx="2399598" cy="801302"/>
          </a:xfrm>
          <a:custGeom>
            <a:avLst/>
            <a:gdLst/>
            <a:ahLst/>
            <a:cxnLst/>
            <a:rect l="l" t="t" r="r" b="b"/>
            <a:pathLst>
              <a:path w="2775399" h="1016490">
                <a:moveTo>
                  <a:pt x="0" y="0"/>
                </a:moveTo>
                <a:lnTo>
                  <a:pt x="2775399" y="0"/>
                </a:lnTo>
                <a:lnTo>
                  <a:pt x="2775399" y="1016489"/>
                </a:lnTo>
                <a:lnTo>
                  <a:pt x="0" y="1016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drumroll.wav"/>
          </p:stSnd>
        </p:sndAc>
      </p:transition>
    </mc:Choice>
    <mc:Fallback xmlns="">
      <p:transition spd="slow">
        <p:sndAc>
          <p:stSnd>
            <p:snd r:embed="rId12" name="drumroll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0464" y="8877301"/>
            <a:ext cx="1420707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2438280">
              <a:buClr>
                <a:srgbClr val="000000"/>
              </a:buClr>
              <a:defRPr/>
            </a:pPr>
            <a:r>
              <a:rPr lang="en-US" sz="3734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3734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4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https://www.facebook.com/tienganhglobalsuccess.vn/</a:t>
            </a:r>
            <a:endParaRPr lang="en-GB" sz="3734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1131</TotalTime>
  <Words>39</Words>
  <Application>Microsoft Office PowerPoint</Application>
  <PresentationFormat>Custom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Congenial Black</vt:lpstr>
      <vt:lpstr>Calibri</vt:lpstr>
      <vt:lpstr>Arial</vt:lpstr>
      <vt:lpstr>Garamond</vt:lpstr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pwc153</cp:lastModifiedBy>
  <cp:revision>53</cp:revision>
  <dcterms:created xsi:type="dcterms:W3CDTF">2006-08-16T00:00:00Z</dcterms:created>
  <dcterms:modified xsi:type="dcterms:W3CDTF">2026-01-06T07:38:37Z</dcterms:modified>
  <dc:identifier>DAF4oBq9B7k</dc:identifier>
</cp:coreProperties>
</file>