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74" r:id="rId3"/>
    <p:sldId id="258" r:id="rId4"/>
    <p:sldId id="463" r:id="rId5"/>
    <p:sldId id="417" r:id="rId6"/>
    <p:sldId id="476" r:id="rId7"/>
    <p:sldId id="408" r:id="rId8"/>
    <p:sldId id="481" r:id="rId9"/>
    <p:sldId id="483" r:id="rId10"/>
    <p:sldId id="487" r:id="rId11"/>
    <p:sldId id="263" r:id="rId12"/>
    <p:sldId id="311" r:id="rId13"/>
  </p:sldIdLst>
  <p:sldSz cx="18288000" cy="10287000"/>
  <p:notesSz cx="6858000" cy="9144000"/>
  <p:embeddedFontLst>
    <p:embeddedFont>
      <p:font typeface="Abadi Extra Light" panose="020B0604020202020204" charset="0"/>
      <p:regular r:id="rId15"/>
    </p:embeddedFont>
    <p:embeddedFont>
      <p:font typeface="Congenial Black" panose="02000503040000020004" pitchFamily="2" charset="0"/>
      <p:bold r:id="rId16"/>
      <p:boldItalic r:id="rId17"/>
    </p:embeddedFont>
    <p:embeddedFont>
      <p:font typeface="Modern Love" panose="04090805081005020601" pitchFamily="82" charset="0"/>
      <p:regular r:id="rId18"/>
    </p:embeddedFont>
    <p:embeddedFont>
      <p:font typeface="Snap ITC" panose="04040A07060A02020202" pitchFamily="82" charset="0"/>
      <p:regular r:id="rId19"/>
    </p:embeddedFont>
    <p:embeddedFont>
      <p:font typeface="Source Sans Pro Black" panose="020B0803030403020204" pitchFamily="34" charset="0"/>
      <p:bold r:id="rId20"/>
      <p:boldItalic r:id="rId21"/>
    </p:embeddedFont>
    <p:embeddedFont>
      <p:font typeface="Stella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EBF1DE"/>
    <a:srgbClr val="FF99FF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0" autoAdjust="0"/>
    <p:restoredTop sz="84789" autoAdjust="0"/>
  </p:normalViewPr>
  <p:slideViewPr>
    <p:cSldViewPr>
      <p:cViewPr varScale="1">
        <p:scale>
          <a:sx n="42" d="100"/>
          <a:sy n="42" d="100"/>
        </p:scale>
        <p:origin x="59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4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5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Answer to back to the Number slide.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3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92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93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19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4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29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2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82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7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02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685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34.png"/><Relationship Id="rId7" Type="http://schemas.openxmlformats.org/officeDocument/2006/relationships/image" Target="../media/image79.png"/><Relationship Id="rId12" Type="http://schemas.openxmlformats.org/officeDocument/2006/relationships/image" Target="../media/image84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35.sv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7.svg"/><Relationship Id="rId7" Type="http://schemas.openxmlformats.org/officeDocument/2006/relationships/image" Target="../media/image3.png"/><Relationship Id="rId12" Type="http://schemas.openxmlformats.org/officeDocument/2006/relationships/image" Target="../media/image18.sv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21.gif"/><Relationship Id="rId23" Type="http://schemas.openxmlformats.org/officeDocument/2006/relationships/image" Target="../media/image29.svg"/><Relationship Id="rId10" Type="http://schemas.openxmlformats.org/officeDocument/2006/relationships/image" Target="../media/image16.svg"/><Relationship Id="rId19" Type="http://schemas.openxmlformats.org/officeDocument/2006/relationships/image" Target="../media/image25.sv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png"/><Relationship Id="rId30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7.svg"/><Relationship Id="rId7" Type="http://schemas.openxmlformats.org/officeDocument/2006/relationships/image" Target="../media/image3.png"/><Relationship Id="rId12" Type="http://schemas.openxmlformats.org/officeDocument/2006/relationships/image" Target="../media/image18.sv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21.gif"/><Relationship Id="rId23" Type="http://schemas.openxmlformats.org/officeDocument/2006/relationships/image" Target="../media/image29.svg"/><Relationship Id="rId10" Type="http://schemas.openxmlformats.org/officeDocument/2006/relationships/image" Target="../media/image16.svg"/><Relationship Id="rId19" Type="http://schemas.openxmlformats.org/officeDocument/2006/relationships/image" Target="../media/image25.svg"/><Relationship Id="rId4" Type="http://schemas.openxmlformats.org/officeDocument/2006/relationships/image" Target="../media/image12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png"/><Relationship Id="rId30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openxmlformats.org/officeDocument/2006/relationships/image" Target="../media/image27.svg"/><Relationship Id="rId7" Type="http://schemas.openxmlformats.org/officeDocument/2006/relationships/image" Target="../media/image3.png"/><Relationship Id="rId12" Type="http://schemas.openxmlformats.org/officeDocument/2006/relationships/image" Target="../media/image18.svg"/><Relationship Id="rId17" Type="http://schemas.openxmlformats.org/officeDocument/2006/relationships/image" Target="../media/image23.svg"/><Relationship Id="rId25" Type="http://schemas.openxmlformats.org/officeDocument/2006/relationships/image" Target="../media/image31.svg"/><Relationship Id="rId2" Type="http://schemas.openxmlformats.org/officeDocument/2006/relationships/audio" Target="../media/audio3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3.png"/><Relationship Id="rId15" Type="http://schemas.openxmlformats.org/officeDocument/2006/relationships/image" Target="../media/image21.gif"/><Relationship Id="rId23" Type="http://schemas.openxmlformats.org/officeDocument/2006/relationships/image" Target="../media/image29.svg"/><Relationship Id="rId10" Type="http://schemas.openxmlformats.org/officeDocument/2006/relationships/image" Target="../media/image16.svg"/><Relationship Id="rId19" Type="http://schemas.openxmlformats.org/officeDocument/2006/relationships/image" Target="../media/image25.svg"/><Relationship Id="rId4" Type="http://schemas.openxmlformats.org/officeDocument/2006/relationships/image" Target="../media/image12.svg"/><Relationship Id="rId9" Type="http://schemas.openxmlformats.org/officeDocument/2006/relationships/image" Target="../media/image32.png"/><Relationship Id="rId14" Type="http://schemas.openxmlformats.org/officeDocument/2006/relationships/image" Target="../media/image20.svg"/><Relationship Id="rId22" Type="http://schemas.openxmlformats.org/officeDocument/2006/relationships/image" Target="../media/image28.png"/><Relationship Id="rId30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6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svg"/><Relationship Id="rId5" Type="http://schemas.openxmlformats.org/officeDocument/2006/relationships/image" Target="../media/image35.svg"/><Relationship Id="rId15" Type="http://schemas.openxmlformats.org/officeDocument/2006/relationships/image" Target="../media/image45.svg"/><Relationship Id="rId23" Type="http://schemas.openxmlformats.org/officeDocument/2006/relationships/image" Target="../media/image53.png"/><Relationship Id="rId28" Type="http://schemas.openxmlformats.org/officeDocument/2006/relationships/image" Target="../media/image58.sv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18" Type="http://schemas.openxmlformats.org/officeDocument/2006/relationships/image" Target="../media/image72.gif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0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svg"/><Relationship Id="rId19" Type="http://schemas.openxmlformats.org/officeDocument/2006/relationships/image" Target="../media/image73.png"/><Relationship Id="rId4" Type="http://schemas.openxmlformats.org/officeDocument/2006/relationships/image" Target="../media/image33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5.png"/><Relationship Id="rId3" Type="http://schemas.openxmlformats.org/officeDocument/2006/relationships/image" Target="../media/image33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2.gif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F1D4EA-5779-CE62-23F7-ED1423B19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642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509008" y="6926323"/>
            <a:ext cx="12463784" cy="5053498"/>
          </a:xfrm>
          <a:custGeom>
            <a:avLst/>
            <a:gdLst/>
            <a:ahLst/>
            <a:cxnLst/>
            <a:rect l="l" t="t" r="r" b="b"/>
            <a:pathLst>
              <a:path w="12463784" h="5053498">
                <a:moveTo>
                  <a:pt x="0" y="0"/>
                </a:moveTo>
                <a:lnTo>
                  <a:pt x="12463784" y="0"/>
                </a:lnTo>
                <a:lnTo>
                  <a:pt x="12463784" y="5053498"/>
                </a:lnTo>
                <a:lnTo>
                  <a:pt x="0" y="5053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145740" y="1353052"/>
            <a:ext cx="13871719" cy="5306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18"/>
              </a:lnSpc>
            </a:pPr>
            <a:r>
              <a:rPr lang="en-US" sz="33013" dirty="0">
                <a:solidFill>
                  <a:srgbClr val="718971"/>
                </a:solidFill>
                <a:latin typeface="Stella"/>
              </a:rPr>
              <a:t>Good Job!</a:t>
            </a:r>
          </a:p>
        </p:txBody>
      </p:sp>
      <p:sp>
        <p:nvSpPr>
          <p:cNvPr id="4" name="Freeform 4"/>
          <p:cNvSpPr/>
          <p:nvPr/>
        </p:nvSpPr>
        <p:spPr>
          <a:xfrm>
            <a:off x="6689913" y="8840258"/>
            <a:ext cx="4908175" cy="1856182"/>
          </a:xfrm>
          <a:custGeom>
            <a:avLst/>
            <a:gdLst/>
            <a:ahLst/>
            <a:cxnLst/>
            <a:rect l="l" t="t" r="r" b="b"/>
            <a:pathLst>
              <a:path w="4908175" h="1856182">
                <a:moveTo>
                  <a:pt x="0" y="0"/>
                </a:moveTo>
                <a:lnTo>
                  <a:pt x="4908174" y="0"/>
                </a:lnTo>
                <a:lnTo>
                  <a:pt x="4908174" y="1856183"/>
                </a:lnTo>
                <a:lnTo>
                  <a:pt x="0" y="1856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46488">
            <a:off x="422308" y="8444041"/>
            <a:ext cx="2889306" cy="1628518"/>
          </a:xfrm>
          <a:custGeom>
            <a:avLst/>
            <a:gdLst/>
            <a:ahLst/>
            <a:cxnLst/>
            <a:rect l="l" t="t" r="r" b="b"/>
            <a:pathLst>
              <a:path w="2889306" h="1628518">
                <a:moveTo>
                  <a:pt x="0" y="0"/>
                </a:moveTo>
                <a:lnTo>
                  <a:pt x="2889306" y="0"/>
                </a:lnTo>
                <a:lnTo>
                  <a:pt x="2889306" y="1628518"/>
                </a:lnTo>
                <a:lnTo>
                  <a:pt x="0" y="1628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176534">
            <a:off x="15507762" y="8474326"/>
            <a:ext cx="2889306" cy="1628518"/>
          </a:xfrm>
          <a:custGeom>
            <a:avLst/>
            <a:gdLst/>
            <a:ahLst/>
            <a:cxnLst/>
            <a:rect l="l" t="t" r="r" b="b"/>
            <a:pathLst>
              <a:path w="2889306" h="1628518">
                <a:moveTo>
                  <a:pt x="0" y="0"/>
                </a:moveTo>
                <a:lnTo>
                  <a:pt x="2889306" y="0"/>
                </a:lnTo>
                <a:lnTo>
                  <a:pt x="2889306" y="1628518"/>
                </a:lnTo>
                <a:lnTo>
                  <a:pt x="0" y="1628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167689" y="-810315"/>
            <a:ext cx="1952623" cy="1839015"/>
          </a:xfrm>
          <a:custGeom>
            <a:avLst/>
            <a:gdLst/>
            <a:ahLst/>
            <a:cxnLst/>
            <a:rect l="l" t="t" r="r" b="b"/>
            <a:pathLst>
              <a:path w="1952623" h="1839015">
                <a:moveTo>
                  <a:pt x="0" y="0"/>
                </a:moveTo>
                <a:lnTo>
                  <a:pt x="1952622" y="0"/>
                </a:lnTo>
                <a:lnTo>
                  <a:pt x="1952622" y="1839015"/>
                </a:lnTo>
                <a:lnTo>
                  <a:pt x="0" y="18390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998705" y="3065753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1209551" y="0"/>
                </a:moveTo>
                <a:lnTo>
                  <a:pt x="0" y="0"/>
                </a:lnTo>
                <a:lnTo>
                  <a:pt x="0" y="1317333"/>
                </a:lnTo>
                <a:lnTo>
                  <a:pt x="1209551" y="1317333"/>
                </a:lnTo>
                <a:lnTo>
                  <a:pt x="12095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79975" y="2866649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10286999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152400" y="0"/>
            <a:ext cx="18440400" cy="10449464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0" y="0"/>
            <a:ext cx="18288000" cy="9601663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0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3093851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sing.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1213420-DBB8-A1E1-4095-2056C3557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5968"/>
            <a:ext cx="18279728" cy="1034524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3509008" y="7760251"/>
            <a:ext cx="12463784" cy="5053498"/>
          </a:xfrm>
          <a:custGeom>
            <a:avLst/>
            <a:gdLst/>
            <a:ahLst/>
            <a:cxnLst/>
            <a:rect l="l" t="t" r="r" b="b"/>
            <a:pathLst>
              <a:path w="12463784" h="5053498">
                <a:moveTo>
                  <a:pt x="0" y="0"/>
                </a:moveTo>
                <a:lnTo>
                  <a:pt x="12463784" y="0"/>
                </a:lnTo>
                <a:lnTo>
                  <a:pt x="12463784" y="5053498"/>
                </a:lnTo>
                <a:lnTo>
                  <a:pt x="0" y="50534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7541" y="1028700"/>
            <a:ext cx="1382515" cy="1302078"/>
          </a:xfrm>
          <a:custGeom>
            <a:avLst/>
            <a:gdLst/>
            <a:ahLst/>
            <a:cxnLst/>
            <a:rect l="l" t="t" r="r" b="b"/>
            <a:pathLst>
              <a:path w="1382515" h="1302078">
                <a:moveTo>
                  <a:pt x="0" y="0"/>
                </a:moveTo>
                <a:lnTo>
                  <a:pt x="1382515" y="0"/>
                </a:lnTo>
                <a:lnTo>
                  <a:pt x="1382515" y="1302078"/>
                </a:lnTo>
                <a:lnTo>
                  <a:pt x="0" y="1302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62041" y="2930290"/>
            <a:ext cx="119970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0" dirty="0">
                <a:solidFill>
                  <a:srgbClr val="718971"/>
                </a:solidFill>
                <a:latin typeface="Stella"/>
              </a:rPr>
              <a:t>ANGRY BIRDS</a:t>
            </a:r>
          </a:p>
        </p:txBody>
      </p:sp>
      <p:sp>
        <p:nvSpPr>
          <p:cNvPr id="5" name="Freeform 5"/>
          <p:cNvSpPr/>
          <p:nvPr/>
        </p:nvSpPr>
        <p:spPr>
          <a:xfrm rot="58584">
            <a:off x="5337650" y="1202270"/>
            <a:ext cx="7767989" cy="1525350"/>
          </a:xfrm>
          <a:custGeom>
            <a:avLst/>
            <a:gdLst/>
            <a:ahLst/>
            <a:cxnLst/>
            <a:rect l="l" t="t" r="r" b="b"/>
            <a:pathLst>
              <a:path w="7767989" h="1525350">
                <a:moveTo>
                  <a:pt x="0" y="0"/>
                </a:moveTo>
                <a:lnTo>
                  <a:pt x="7767988" y="0"/>
                </a:lnTo>
                <a:lnTo>
                  <a:pt x="7767988" y="1525350"/>
                </a:lnTo>
                <a:lnTo>
                  <a:pt x="0" y="152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019643" y="1562632"/>
            <a:ext cx="1091500" cy="1266508"/>
          </a:xfrm>
          <a:custGeom>
            <a:avLst/>
            <a:gdLst/>
            <a:ahLst/>
            <a:cxnLst/>
            <a:rect l="l" t="t" r="r" b="b"/>
            <a:pathLst>
              <a:path w="1091500" h="1266508">
                <a:moveTo>
                  <a:pt x="0" y="0"/>
                </a:moveTo>
                <a:lnTo>
                  <a:pt x="1091500" y="0"/>
                </a:lnTo>
                <a:lnTo>
                  <a:pt x="1091500" y="1266508"/>
                </a:lnTo>
                <a:lnTo>
                  <a:pt x="0" y="126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696106" y="1252899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0"/>
                </a:lnTo>
                <a:lnTo>
                  <a:pt x="0" y="1053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724881">
            <a:off x="-309254" y="1637515"/>
            <a:ext cx="1869398" cy="1053661"/>
          </a:xfrm>
          <a:custGeom>
            <a:avLst/>
            <a:gdLst/>
            <a:ahLst/>
            <a:cxnLst/>
            <a:rect l="l" t="t" r="r" b="b"/>
            <a:pathLst>
              <a:path w="1869398" h="1053661">
                <a:moveTo>
                  <a:pt x="0" y="0"/>
                </a:moveTo>
                <a:lnTo>
                  <a:pt x="1869398" y="0"/>
                </a:lnTo>
                <a:lnTo>
                  <a:pt x="1869398" y="1053661"/>
                </a:lnTo>
                <a:lnTo>
                  <a:pt x="0" y="10536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764378" y="3268393"/>
            <a:ext cx="1883298" cy="2051117"/>
          </a:xfrm>
          <a:custGeom>
            <a:avLst/>
            <a:gdLst/>
            <a:ahLst/>
            <a:cxnLst/>
            <a:rect l="l" t="t" r="r" b="b"/>
            <a:pathLst>
              <a:path w="1883298" h="2051117">
                <a:moveTo>
                  <a:pt x="1883299" y="0"/>
                </a:moveTo>
                <a:lnTo>
                  <a:pt x="0" y="0"/>
                </a:lnTo>
                <a:lnTo>
                  <a:pt x="0" y="2051117"/>
                </a:lnTo>
                <a:lnTo>
                  <a:pt x="1883299" y="2051117"/>
                </a:lnTo>
                <a:lnTo>
                  <a:pt x="1883299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149682" y="3459275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0" y="0"/>
                </a:lnTo>
                <a:lnTo>
                  <a:pt x="1209550" y="1317333"/>
                </a:lnTo>
                <a:lnTo>
                  <a:pt x="0" y="131733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995263" y="1479310"/>
            <a:ext cx="6297474" cy="97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3"/>
              </a:lnSpc>
            </a:pPr>
            <a:r>
              <a:rPr lang="en-US" sz="5681" dirty="0">
                <a:solidFill>
                  <a:schemeClr val="accent5">
                    <a:lumMod val="50000"/>
                  </a:schemeClr>
                </a:solidFill>
                <a:latin typeface="Snap ITC" panose="04040A07060A02020202" pitchFamily="82" charset="0"/>
              </a:rPr>
              <a:t>Game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63520" y="5744575"/>
            <a:ext cx="6301873" cy="85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Modern Love" panose="04090805081005020601" pitchFamily="82" charset="0"/>
              </a:rPr>
              <a:t>Let’s start!</a:t>
            </a: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6B90BE2C-DDB7-035D-E0E5-55D5C68EAE18}"/>
              </a:ext>
            </a:extLst>
          </p:cNvPr>
          <p:cNvSpPr/>
          <p:nvPr/>
        </p:nvSpPr>
        <p:spPr>
          <a:xfrm>
            <a:off x="8032704" y="7236065"/>
            <a:ext cx="2655750" cy="3143250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2" y="0"/>
                </a:lnTo>
                <a:lnTo>
                  <a:pt x="55446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DAA0EB69-7640-B9DD-DCCA-A603565A54DB}"/>
              </a:ext>
            </a:extLst>
          </p:cNvPr>
          <p:cNvSpPr/>
          <p:nvPr/>
        </p:nvSpPr>
        <p:spPr>
          <a:xfrm>
            <a:off x="10893910" y="7505701"/>
            <a:ext cx="3050690" cy="27813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0E5CAD15-C790-2F75-5F1B-D1C512CD0288}"/>
              </a:ext>
            </a:extLst>
          </p:cNvPr>
          <p:cNvSpPr/>
          <p:nvPr/>
        </p:nvSpPr>
        <p:spPr>
          <a:xfrm>
            <a:off x="5550271" y="7655633"/>
            <a:ext cx="2416376" cy="2631367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054E6655-1DFD-C2CA-E73E-2B7AFA82D2C9}"/>
              </a:ext>
            </a:extLst>
          </p:cNvPr>
          <p:cNvSpPr/>
          <p:nvPr/>
        </p:nvSpPr>
        <p:spPr>
          <a:xfrm>
            <a:off x="15359119" y="6972300"/>
            <a:ext cx="2243082" cy="3366974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21CD01EC-9BC7-FB10-E3AD-D73D6CEB90F9}"/>
              </a:ext>
            </a:extLst>
          </p:cNvPr>
          <p:cNvSpPr/>
          <p:nvPr/>
        </p:nvSpPr>
        <p:spPr>
          <a:xfrm>
            <a:off x="491601" y="7211207"/>
            <a:ext cx="2739904" cy="3075793"/>
          </a:xfrm>
          <a:custGeom>
            <a:avLst/>
            <a:gdLst/>
            <a:ahLst/>
            <a:cxnLst/>
            <a:rect l="l" t="t" r="r" b="b"/>
            <a:pathLst>
              <a:path w="3759898" h="4114800">
                <a:moveTo>
                  <a:pt x="0" y="0"/>
                </a:moveTo>
                <a:lnTo>
                  <a:pt x="3759899" y="0"/>
                </a:lnTo>
                <a:lnTo>
                  <a:pt x="37598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0" y="7830557"/>
            <a:ext cx="1591894" cy="2761961"/>
          </a:xfrm>
          <a:custGeom>
            <a:avLst/>
            <a:gdLst/>
            <a:ahLst/>
            <a:cxnLst/>
            <a:rect l="l" t="t" r="r" b="b"/>
            <a:pathLst>
              <a:path w="1591894" h="2761961">
                <a:moveTo>
                  <a:pt x="1591894" y="0"/>
                </a:moveTo>
                <a:lnTo>
                  <a:pt x="0" y="0"/>
                </a:lnTo>
                <a:lnTo>
                  <a:pt x="0" y="2761961"/>
                </a:lnTo>
                <a:lnTo>
                  <a:pt x="1591894" y="2761961"/>
                </a:lnTo>
                <a:lnTo>
                  <a:pt x="1591894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696106" y="7830557"/>
            <a:ext cx="1591894" cy="2761961"/>
          </a:xfrm>
          <a:custGeom>
            <a:avLst/>
            <a:gdLst/>
            <a:ahLst/>
            <a:cxnLst/>
            <a:rect l="l" t="t" r="r" b="b"/>
            <a:pathLst>
              <a:path w="1591894" h="2761961">
                <a:moveTo>
                  <a:pt x="0" y="0"/>
                </a:moveTo>
                <a:lnTo>
                  <a:pt x="1591894" y="0"/>
                </a:lnTo>
                <a:lnTo>
                  <a:pt x="1591894" y="2761961"/>
                </a:lnTo>
                <a:lnTo>
                  <a:pt x="0" y="276196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" y="-58243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144000" y="2134677"/>
            <a:ext cx="8776829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49055" y="3572609"/>
            <a:ext cx="8173742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pens?</a:t>
            </a:r>
          </a:p>
        </p:txBody>
      </p:sp>
      <p:sp>
        <p:nvSpPr>
          <p:cNvPr id="18" name="TextBox 12">
            <a:hlinkClick r:id="" action="ppaction://noaction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76280" y="4695110"/>
            <a:ext cx="7986045" cy="88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under the table.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4D317BF-E84F-AF15-C011-0AE7975827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1875" y="2660932"/>
            <a:ext cx="7407875" cy="5387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835699" y="5915354"/>
            <a:ext cx="4191543" cy="253588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2">
            <a:hlinkClick r:id="" action="ppaction://noaction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302038" y="4760990"/>
            <a:ext cx="816983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B: 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D7204F-999C-8677-C7E1-AB23FE80E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" y="-30747"/>
            <a:ext cx="18279728" cy="10345243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8100000">
            <a:off x="-1173782" y="429208"/>
            <a:ext cx="4214464" cy="1593834"/>
          </a:xfrm>
          <a:custGeom>
            <a:avLst/>
            <a:gdLst/>
            <a:ahLst/>
            <a:cxnLst/>
            <a:rect l="l" t="t" r="r" b="b"/>
            <a:pathLst>
              <a:path w="4214464" h="1593834">
                <a:moveTo>
                  <a:pt x="0" y="0"/>
                </a:moveTo>
                <a:lnTo>
                  <a:pt x="4214464" y="0"/>
                </a:lnTo>
                <a:lnTo>
                  <a:pt x="4214464" y="1593834"/>
                </a:lnTo>
                <a:lnTo>
                  <a:pt x="0" y="1593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68648">
            <a:off x="-785313" y="8422277"/>
            <a:ext cx="2174702" cy="2087714"/>
          </a:xfrm>
          <a:custGeom>
            <a:avLst/>
            <a:gdLst/>
            <a:ahLst/>
            <a:cxnLst/>
            <a:rect l="l" t="t" r="r" b="b"/>
            <a:pathLst>
              <a:path w="2174702" h="2087714">
                <a:moveTo>
                  <a:pt x="0" y="0"/>
                </a:moveTo>
                <a:lnTo>
                  <a:pt x="2174702" y="0"/>
                </a:lnTo>
                <a:lnTo>
                  <a:pt x="2174702" y="2087714"/>
                </a:lnTo>
                <a:lnTo>
                  <a:pt x="0" y="208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3433" y="7277100"/>
            <a:ext cx="638722" cy="1792332"/>
          </a:xfrm>
          <a:custGeom>
            <a:avLst/>
            <a:gdLst/>
            <a:ahLst/>
            <a:cxnLst/>
            <a:rect l="l" t="t" r="r" b="b"/>
            <a:pathLst>
              <a:path w="638722" h="1792332">
                <a:moveTo>
                  <a:pt x="0" y="0"/>
                </a:moveTo>
                <a:lnTo>
                  <a:pt x="638722" y="0"/>
                </a:lnTo>
                <a:lnTo>
                  <a:pt x="638722" y="1792332"/>
                </a:lnTo>
                <a:lnTo>
                  <a:pt x="0" y="1792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36130E-FB16-CA9F-5191-4E19C397F305}"/>
              </a:ext>
            </a:extLst>
          </p:cNvPr>
          <p:cNvGrpSpPr/>
          <p:nvPr/>
        </p:nvGrpSpPr>
        <p:grpSpPr>
          <a:xfrm>
            <a:off x="9144000" y="2134677"/>
            <a:ext cx="8776829" cy="6772045"/>
            <a:chOff x="10370228" y="1892415"/>
            <a:chExt cx="6604210" cy="6772045"/>
          </a:xfrm>
        </p:grpSpPr>
        <p:sp>
          <p:nvSpPr>
            <p:cNvPr id="6" name="Freeform 6"/>
            <p:cNvSpPr/>
            <p:nvPr/>
          </p:nvSpPr>
          <p:spPr>
            <a:xfrm rot="318992">
              <a:off x="10698294" y="2224387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18992">
              <a:off x="10370228" y="1892415"/>
              <a:ext cx="6276144" cy="6440073"/>
            </a:xfrm>
            <a:custGeom>
              <a:avLst/>
              <a:gdLst/>
              <a:ahLst/>
              <a:cxnLst/>
              <a:rect l="l" t="t" r="r" b="b"/>
              <a:pathLst>
                <a:path w="6276144" h="6440073">
                  <a:moveTo>
                    <a:pt x="0" y="0"/>
                  </a:moveTo>
                  <a:lnTo>
                    <a:pt x="6276144" y="0"/>
                  </a:lnTo>
                  <a:lnTo>
                    <a:pt x="6276144" y="6440073"/>
                  </a:lnTo>
                  <a:lnTo>
                    <a:pt x="0" y="6440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65046" y="1028700"/>
            <a:ext cx="1209551" cy="1317332"/>
          </a:xfrm>
          <a:custGeom>
            <a:avLst/>
            <a:gdLst/>
            <a:ahLst/>
            <a:cxnLst/>
            <a:rect l="l" t="t" r="r" b="b"/>
            <a:pathLst>
              <a:path w="1209551" h="1317332">
                <a:moveTo>
                  <a:pt x="0" y="0"/>
                </a:moveTo>
                <a:lnTo>
                  <a:pt x="1209551" y="0"/>
                </a:lnTo>
                <a:lnTo>
                  <a:pt x="1209551" y="1317332"/>
                </a:lnTo>
                <a:lnTo>
                  <a:pt x="0" y="1317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D318B12E-153A-ADFC-5C21-6A858368C76A}"/>
              </a:ext>
            </a:extLst>
          </p:cNvPr>
          <p:cNvSpPr txBox="1"/>
          <p:nvPr/>
        </p:nvSpPr>
        <p:spPr>
          <a:xfrm>
            <a:off x="5334000" y="429790"/>
            <a:ext cx="9296400" cy="106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310"/>
              </a:lnSpc>
              <a:spcBef>
                <a:spcPct val="0"/>
              </a:spcBef>
            </a:pPr>
            <a:r>
              <a:rPr lang="en-US" sz="8000" spc="-448" dirty="0">
                <a:solidFill>
                  <a:srgbClr val="71897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LOOK AND ANSWER.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B1ACDB1-7D9E-C2BD-1AAB-4C7F1B1A5E6C}"/>
              </a:ext>
            </a:extLst>
          </p:cNvPr>
          <p:cNvSpPr txBox="1"/>
          <p:nvPr/>
        </p:nvSpPr>
        <p:spPr>
          <a:xfrm>
            <a:off x="302038" y="3665077"/>
            <a:ext cx="809102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latin typeface="Abadi Extra Light" panose="020B0204020104020204" pitchFamily="34" charset="0"/>
              </a:rPr>
              <a:t>A: Where are the bags?</a:t>
            </a:r>
          </a:p>
        </p:txBody>
      </p:sp>
      <p:sp>
        <p:nvSpPr>
          <p:cNvPr id="18" name="TextBox 12">
            <a:hlinkClick r:id="" action="ppaction://noaction"/>
            <a:extLst>
              <a:ext uri="{FF2B5EF4-FFF2-40B4-BE49-F238E27FC236}">
                <a16:creationId xmlns:a16="http://schemas.microsoft.com/office/drawing/2014/main" id="{397AE4AF-3EFD-7269-CEB0-189D93FC903A}"/>
              </a:ext>
            </a:extLst>
          </p:cNvPr>
          <p:cNvSpPr txBox="1"/>
          <p:nvPr/>
        </p:nvSpPr>
        <p:spPr>
          <a:xfrm>
            <a:off x="961082" y="4975398"/>
            <a:ext cx="885666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They’re beside the plant.</a:t>
            </a:r>
          </a:p>
        </p:txBody>
      </p:sp>
      <p:sp>
        <p:nvSpPr>
          <p:cNvPr id="2" name="Freeform 2"/>
          <p:cNvSpPr/>
          <p:nvPr/>
        </p:nvSpPr>
        <p:spPr>
          <a:xfrm rot="-2820646">
            <a:off x="15125905" y="8963840"/>
            <a:ext cx="4563198" cy="1725719"/>
          </a:xfrm>
          <a:custGeom>
            <a:avLst/>
            <a:gdLst/>
            <a:ahLst/>
            <a:cxnLst/>
            <a:rect l="l" t="t" r="r" b="b"/>
            <a:pathLst>
              <a:path w="4563198" h="1725719">
                <a:moveTo>
                  <a:pt x="0" y="0"/>
                </a:moveTo>
                <a:lnTo>
                  <a:pt x="4563199" y="0"/>
                </a:lnTo>
                <a:lnTo>
                  <a:pt x="4563199" y="1725719"/>
                </a:lnTo>
                <a:lnTo>
                  <a:pt x="0" y="17257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F3CA3D-9665-81DB-5DCB-BDEB002F82F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06000" y="2553834"/>
            <a:ext cx="6858000" cy="560771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C901DE3-4110-D37B-6DE5-BD3D10EF303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072756" y="5356816"/>
            <a:ext cx="4897137" cy="3197617"/>
          </a:xfrm>
          <a:prstGeom prst="rect">
            <a:avLst/>
          </a:prstGeom>
        </p:spPr>
      </p:pic>
      <p:sp>
        <p:nvSpPr>
          <p:cNvPr id="20" name="TextBox 12">
            <a:hlinkClick r:id="" action="ppaction://noaction"/>
            <a:extLst>
              <a:ext uri="{FF2B5EF4-FFF2-40B4-BE49-F238E27FC236}">
                <a16:creationId xmlns:a16="http://schemas.microsoft.com/office/drawing/2014/main" id="{1739441D-B0E9-C28B-62AC-6E18C7AA8572}"/>
              </a:ext>
            </a:extLst>
          </p:cNvPr>
          <p:cNvSpPr txBox="1"/>
          <p:nvPr/>
        </p:nvSpPr>
        <p:spPr>
          <a:xfrm>
            <a:off x="-43298" y="5071581"/>
            <a:ext cx="8994603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74"/>
              </a:lnSpc>
            </a:pPr>
            <a:r>
              <a:rPr lang="en-US" sz="7200" spc="-295" dirty="0">
                <a:solidFill>
                  <a:srgbClr val="C00000"/>
                </a:solidFill>
                <a:latin typeface="Abadi Extra Light" panose="020B0204020104020204" pitchFamily="34" charset="0"/>
              </a:rPr>
              <a:t> B: 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9934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100</Words>
  <Application>Microsoft Office PowerPoint</Application>
  <PresentationFormat>Custom</PresentationFormat>
  <Paragraphs>23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Modern Love</vt:lpstr>
      <vt:lpstr>Abadi Extra Light</vt:lpstr>
      <vt:lpstr>Source Sans Pro Black</vt:lpstr>
      <vt:lpstr>Congenial Black</vt:lpstr>
      <vt:lpstr>Stella</vt:lpstr>
      <vt:lpstr>Snap ITC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38</cp:revision>
  <dcterms:created xsi:type="dcterms:W3CDTF">2006-08-16T00:00:00Z</dcterms:created>
  <dcterms:modified xsi:type="dcterms:W3CDTF">2026-01-06T07:42:47Z</dcterms:modified>
  <dc:identifier>DAF4oBq9B7k</dc:identifier>
</cp:coreProperties>
</file>