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74" r:id="rId3"/>
    <p:sldId id="463" r:id="rId4"/>
    <p:sldId id="259" r:id="rId5"/>
    <p:sldId id="417" r:id="rId6"/>
    <p:sldId id="427" r:id="rId7"/>
    <p:sldId id="432" r:id="rId8"/>
    <p:sldId id="433" r:id="rId9"/>
    <p:sldId id="311" r:id="rId10"/>
  </p:sldIdLst>
  <p:sldSz cx="18288000" cy="10287000"/>
  <p:notesSz cx="6858000" cy="9144000"/>
  <p:embeddedFontLst>
    <p:embeddedFont>
      <p:font typeface="StoryBook Rough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6" autoAdjust="0"/>
    <p:restoredTop sz="84789" autoAdjust="0"/>
  </p:normalViewPr>
  <p:slideViewPr>
    <p:cSldViewPr>
      <p:cViewPr varScale="1">
        <p:scale>
          <a:sx n="42" d="100"/>
          <a:sy n="42" d="100"/>
        </p:scale>
        <p:origin x="80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4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7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6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7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2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9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audio" Target="../media/audio2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Relationship Id="rId27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08527" y="323996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499439" y="8546729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209801" y="1582394"/>
            <a:ext cx="13411200" cy="8203673"/>
            <a:chOff x="0" y="35560"/>
            <a:chExt cx="1987024" cy="233636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156239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85453" y="913966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468600" y="7818571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072EBC-8B13-3D88-C6A5-C6781E45A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785454" y="2375706"/>
            <a:ext cx="12015236" cy="651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148933" y="-189904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08745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989895" y="-30122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9633" y="-302056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</TotalTime>
  <Words>24</Words>
  <Application>Microsoft Office PowerPoint</Application>
  <PresentationFormat>Custom</PresentationFormat>
  <Paragraphs>4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StoryBook Rough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45</cp:revision>
  <dcterms:created xsi:type="dcterms:W3CDTF">2006-08-16T00:00:00Z</dcterms:created>
  <dcterms:modified xsi:type="dcterms:W3CDTF">2026-01-06T07:47:50Z</dcterms:modified>
  <dc:identifier>DAF4oBq9B7k</dc:identifier>
</cp:coreProperties>
</file>