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74" r:id="rId3"/>
    <p:sldId id="463" r:id="rId4"/>
    <p:sldId id="432" r:id="rId5"/>
    <p:sldId id="490" r:id="rId6"/>
    <p:sldId id="492" r:id="rId7"/>
    <p:sldId id="493" r:id="rId8"/>
    <p:sldId id="495" r:id="rId9"/>
    <p:sldId id="266" r:id="rId10"/>
    <p:sldId id="268" r:id="rId11"/>
    <p:sldId id="311" r:id="rId12"/>
  </p:sldIdLst>
  <p:sldSz cx="18288000" cy="10287000"/>
  <p:notesSz cx="6858000" cy="9144000"/>
  <p:embeddedFontLst>
    <p:embeddedFont>
      <p:font typeface="FrankRuehl" panose="020E0503060101010101" pitchFamily="34" charset="-79"/>
      <p:regular r:id="rId14"/>
    </p:embeddedFont>
    <p:embeddedFont>
      <p:font typeface="Gill Sans Nova Cond XBd" panose="020B0A06020104020203" pitchFamily="34" charset="0"/>
      <p:bold r:id="rId15"/>
      <p:boldItalic r:id="rId16"/>
    </p:embeddedFont>
    <p:embeddedFont>
      <p:font typeface="Hero" panose="020B0604020202020204" charset="0"/>
      <p:regular r:id="rId17"/>
    </p:embeddedFont>
    <p:embeddedFont>
      <p:font typeface="Modern Love" panose="04090805081005020601" pitchFamily="82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71" autoAdjust="0"/>
    <p:restoredTop sz="84789" autoAdjust="0"/>
  </p:normalViewPr>
  <p:slideViewPr>
    <p:cSldViewPr>
      <p:cViewPr varScale="1">
        <p:scale>
          <a:sx n="42" d="100"/>
          <a:sy n="42" d="100"/>
        </p:scale>
        <p:origin x="744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838541-6D84-48AE-ADD8-85C69E5E8510}" type="datetimeFigureOut">
              <a:rPr lang="en-US" smtClean="0"/>
              <a:t>06/01/2026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7380F2-9CC6-4586-8139-08394416D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67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578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6156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4" y="4406900"/>
            <a:ext cx="7772400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20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6352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6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776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6" y="2174876"/>
            <a:ext cx="4041776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62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341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1" y="273051"/>
            <a:ext cx="300831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1" y="273051"/>
            <a:ext cx="5111750" cy="58531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1" y="1435100"/>
            <a:ext cx="3008314" cy="469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11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6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9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742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20" y="-251618"/>
            <a:ext cx="4525964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8334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9" y="2171702"/>
            <a:ext cx="5851526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9" y="190500"/>
            <a:ext cx="5851526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22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06/01/2026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819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audio" Target="../media/audio2.wav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audio" Target="../media/audio2.wav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jpe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audio" Target="../media/audio3.wav"/><Relationship Id="rId16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svg"/><Relationship Id="rId15" Type="http://schemas.openxmlformats.org/officeDocument/2006/relationships/image" Target="../media/image3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0.svg"/><Relationship Id="rId3" Type="http://schemas.openxmlformats.org/officeDocument/2006/relationships/image" Target="../media/image22.jpeg"/><Relationship Id="rId7" Type="http://schemas.openxmlformats.org/officeDocument/2006/relationships/image" Target="../media/image32.svg"/><Relationship Id="rId12" Type="http://schemas.openxmlformats.org/officeDocument/2006/relationships/image" Target="../media/image29.png"/><Relationship Id="rId17" Type="http://schemas.openxmlformats.org/officeDocument/2006/relationships/image" Target="../media/image42.svg"/><Relationship Id="rId2" Type="http://schemas.openxmlformats.org/officeDocument/2006/relationships/audio" Target="../media/audio1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8.svg"/><Relationship Id="rId5" Type="http://schemas.openxmlformats.org/officeDocument/2006/relationships/image" Target="../media/image36.svg"/><Relationship Id="rId15" Type="http://schemas.openxmlformats.org/officeDocument/2006/relationships/image" Target="../media/image40.svg"/><Relationship Id="rId10" Type="http://schemas.openxmlformats.org/officeDocument/2006/relationships/image" Target="../media/image27.png"/><Relationship Id="rId4" Type="http://schemas.openxmlformats.org/officeDocument/2006/relationships/image" Target="../media/image35.png"/><Relationship Id="rId9" Type="http://schemas.openxmlformats.org/officeDocument/2006/relationships/image" Target="../media/image38.sv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8.svg"/><Relationship Id="rId18" Type="http://schemas.openxmlformats.org/officeDocument/2006/relationships/image" Target="../media/image43.png"/><Relationship Id="rId3" Type="http://schemas.openxmlformats.org/officeDocument/2006/relationships/image" Target="../media/image22.jpeg"/><Relationship Id="rId21" Type="http://schemas.openxmlformats.org/officeDocument/2006/relationships/image" Target="../media/image42.svg"/><Relationship Id="rId7" Type="http://schemas.openxmlformats.org/officeDocument/2006/relationships/image" Target="../media/image32.svg"/><Relationship Id="rId12" Type="http://schemas.openxmlformats.org/officeDocument/2006/relationships/image" Target="../media/image27.png"/><Relationship Id="rId17" Type="http://schemas.openxmlformats.org/officeDocument/2006/relationships/image" Target="../media/image40.sv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8.svg"/><Relationship Id="rId5" Type="http://schemas.openxmlformats.org/officeDocument/2006/relationships/image" Target="../media/image36.svg"/><Relationship Id="rId15" Type="http://schemas.openxmlformats.org/officeDocument/2006/relationships/image" Target="../media/image30.svg"/><Relationship Id="rId10" Type="http://schemas.openxmlformats.org/officeDocument/2006/relationships/image" Target="../media/image37.png"/><Relationship Id="rId19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34.svg"/><Relationship Id="rId1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8.svg"/><Relationship Id="rId18" Type="http://schemas.openxmlformats.org/officeDocument/2006/relationships/image" Target="../media/image41.png"/><Relationship Id="rId3" Type="http://schemas.openxmlformats.org/officeDocument/2006/relationships/image" Target="../media/image22.jpeg"/><Relationship Id="rId7" Type="http://schemas.openxmlformats.org/officeDocument/2006/relationships/image" Target="../media/image32.svg"/><Relationship Id="rId12" Type="http://schemas.openxmlformats.org/officeDocument/2006/relationships/image" Target="../media/image27.png"/><Relationship Id="rId17" Type="http://schemas.openxmlformats.org/officeDocument/2006/relationships/image" Target="../media/image40.sv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8.svg"/><Relationship Id="rId5" Type="http://schemas.openxmlformats.org/officeDocument/2006/relationships/image" Target="../media/image36.svg"/><Relationship Id="rId15" Type="http://schemas.openxmlformats.org/officeDocument/2006/relationships/image" Target="../media/image30.svg"/><Relationship Id="rId10" Type="http://schemas.openxmlformats.org/officeDocument/2006/relationships/image" Target="../media/image37.png"/><Relationship Id="rId19" Type="http://schemas.openxmlformats.org/officeDocument/2006/relationships/image" Target="../media/image42.svg"/><Relationship Id="rId4" Type="http://schemas.openxmlformats.org/officeDocument/2006/relationships/image" Target="../media/image35.png"/><Relationship Id="rId9" Type="http://schemas.openxmlformats.org/officeDocument/2006/relationships/image" Target="../media/image34.svg"/><Relationship Id="rId1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8.svg"/><Relationship Id="rId18" Type="http://schemas.openxmlformats.org/officeDocument/2006/relationships/image" Target="../media/image45.png"/><Relationship Id="rId3" Type="http://schemas.openxmlformats.org/officeDocument/2006/relationships/image" Target="../media/image22.jpeg"/><Relationship Id="rId21" Type="http://schemas.openxmlformats.org/officeDocument/2006/relationships/image" Target="../media/image48.svg"/><Relationship Id="rId7" Type="http://schemas.openxmlformats.org/officeDocument/2006/relationships/image" Target="../media/image32.svg"/><Relationship Id="rId12" Type="http://schemas.openxmlformats.org/officeDocument/2006/relationships/image" Target="../media/image27.png"/><Relationship Id="rId17" Type="http://schemas.openxmlformats.org/officeDocument/2006/relationships/image" Target="../media/image40.svg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8.svg"/><Relationship Id="rId5" Type="http://schemas.openxmlformats.org/officeDocument/2006/relationships/image" Target="../media/image36.svg"/><Relationship Id="rId15" Type="http://schemas.openxmlformats.org/officeDocument/2006/relationships/image" Target="../media/image30.svg"/><Relationship Id="rId23" Type="http://schemas.openxmlformats.org/officeDocument/2006/relationships/image" Target="../media/image42.svg"/><Relationship Id="rId10" Type="http://schemas.openxmlformats.org/officeDocument/2006/relationships/image" Target="../media/image37.png"/><Relationship Id="rId19" Type="http://schemas.openxmlformats.org/officeDocument/2006/relationships/image" Target="../media/image46.svg"/><Relationship Id="rId4" Type="http://schemas.openxmlformats.org/officeDocument/2006/relationships/image" Target="../media/image35.png"/><Relationship Id="rId9" Type="http://schemas.openxmlformats.org/officeDocument/2006/relationships/image" Target="../media/image34.svg"/><Relationship Id="rId14" Type="http://schemas.openxmlformats.org/officeDocument/2006/relationships/image" Target="../media/image29.png"/><Relationship Id="rId22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8.svg"/><Relationship Id="rId3" Type="http://schemas.openxmlformats.org/officeDocument/2006/relationships/image" Target="../media/image22.jpeg"/><Relationship Id="rId7" Type="http://schemas.openxmlformats.org/officeDocument/2006/relationships/image" Target="../media/image28.svg"/><Relationship Id="rId12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35.png"/><Relationship Id="rId9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28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4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40464" y="8877301"/>
            <a:ext cx="14207072" cy="1241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2438280">
              <a:buClr>
                <a:srgbClr val="000000"/>
              </a:buClr>
              <a:defRPr/>
            </a:pPr>
            <a:r>
              <a:rPr lang="en-US" sz="3734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3734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734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3734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298912" y="-431838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632164" y="-209121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674142" y="7040880"/>
            <a:ext cx="7315200" cy="3246120"/>
          </a:xfrm>
          <a:custGeom>
            <a:avLst/>
            <a:gdLst/>
            <a:ahLst/>
            <a:cxnLst/>
            <a:rect l="l" t="t" r="r" b="b"/>
            <a:pathLst>
              <a:path w="7315200" h="3246120">
                <a:moveTo>
                  <a:pt x="0" y="0"/>
                </a:moveTo>
                <a:lnTo>
                  <a:pt x="7315200" y="0"/>
                </a:lnTo>
                <a:lnTo>
                  <a:pt x="7315200" y="3246120"/>
                </a:lnTo>
                <a:lnTo>
                  <a:pt x="0" y="324612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2262354">
            <a:off x="-1930256" y="264312"/>
            <a:ext cx="5917912" cy="2167435"/>
          </a:xfrm>
          <a:custGeom>
            <a:avLst/>
            <a:gdLst/>
            <a:ahLst/>
            <a:cxnLst/>
            <a:rect l="l" t="t" r="r" b="b"/>
            <a:pathLst>
              <a:path w="5917912" h="2167435">
                <a:moveTo>
                  <a:pt x="0" y="0"/>
                </a:moveTo>
                <a:lnTo>
                  <a:pt x="5917912" y="0"/>
                </a:lnTo>
                <a:lnTo>
                  <a:pt x="5917912" y="2167435"/>
                </a:lnTo>
                <a:lnTo>
                  <a:pt x="0" y="21674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432054" y="6334664"/>
            <a:ext cx="2921508" cy="4114800"/>
          </a:xfrm>
          <a:custGeom>
            <a:avLst/>
            <a:gdLst/>
            <a:ahLst/>
            <a:cxnLst/>
            <a:rect l="l" t="t" r="r" b="b"/>
            <a:pathLst>
              <a:path w="2921508" h="4114800">
                <a:moveTo>
                  <a:pt x="0" y="0"/>
                </a:moveTo>
                <a:lnTo>
                  <a:pt x="2921508" y="0"/>
                </a:lnTo>
                <a:lnTo>
                  <a:pt x="29215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097280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032520" y="-232040"/>
            <a:ext cx="7315200" cy="2148840"/>
          </a:xfrm>
          <a:custGeom>
            <a:avLst/>
            <a:gdLst/>
            <a:ahLst/>
            <a:cxnLst/>
            <a:rect l="l" t="t" r="r" b="b"/>
            <a:pathLst>
              <a:path w="7315200" h="2148840">
                <a:moveTo>
                  <a:pt x="0" y="0"/>
                </a:moveTo>
                <a:lnTo>
                  <a:pt x="7315200" y="0"/>
                </a:lnTo>
                <a:lnTo>
                  <a:pt x="7315200" y="2148840"/>
                </a:lnTo>
                <a:lnTo>
                  <a:pt x="0" y="21488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275741" y="2219864"/>
            <a:ext cx="2340293" cy="4114800"/>
          </a:xfrm>
          <a:custGeom>
            <a:avLst/>
            <a:gdLst/>
            <a:ahLst/>
            <a:cxnLst/>
            <a:rect l="l" t="t" r="r" b="b"/>
            <a:pathLst>
              <a:path w="2340293" h="4114800">
                <a:moveTo>
                  <a:pt x="0" y="0"/>
                </a:moveTo>
                <a:lnTo>
                  <a:pt x="2340292" y="0"/>
                </a:lnTo>
                <a:lnTo>
                  <a:pt x="234029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3">
            <a:extLst>
              <a:ext uri="{FF2B5EF4-FFF2-40B4-BE49-F238E27FC236}">
                <a16:creationId xmlns:a16="http://schemas.microsoft.com/office/drawing/2014/main" id="{9C30F16F-D13D-F837-CEA9-6DDD5C12DB43}"/>
              </a:ext>
            </a:extLst>
          </p:cNvPr>
          <p:cNvGrpSpPr/>
          <p:nvPr/>
        </p:nvGrpSpPr>
        <p:grpSpPr>
          <a:xfrm>
            <a:off x="3713384" y="1332944"/>
            <a:ext cx="2516039" cy="2468236"/>
            <a:chOff x="0" y="0"/>
            <a:chExt cx="4681611" cy="4142057"/>
          </a:xfrm>
        </p:grpSpPr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58FBA24B-B55B-7EFD-187C-4B21286A4B2C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AB764CD2-2555-8025-CC4C-B5E1257DC9E0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1BC94D36-E768-3366-0698-CE4FD60402E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3">
            <a:extLst>
              <a:ext uri="{FF2B5EF4-FFF2-40B4-BE49-F238E27FC236}">
                <a16:creationId xmlns:a16="http://schemas.microsoft.com/office/drawing/2014/main" id="{FEC31538-5CF6-FB9B-EC1A-66F9688E4AD7}"/>
              </a:ext>
            </a:extLst>
          </p:cNvPr>
          <p:cNvGrpSpPr/>
          <p:nvPr/>
        </p:nvGrpSpPr>
        <p:grpSpPr>
          <a:xfrm>
            <a:off x="13649608" y="1869025"/>
            <a:ext cx="2568399" cy="2301120"/>
            <a:chOff x="0" y="0"/>
            <a:chExt cx="4681611" cy="4142057"/>
          </a:xfrm>
        </p:grpSpPr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DA05F627-B820-E3CA-E550-5DD9EE4F3A69}"/>
                </a:ext>
              </a:extLst>
            </p:cNvPr>
            <p:cNvSpPr/>
            <p:nvPr/>
          </p:nvSpPr>
          <p:spPr>
            <a:xfrm rot="-606755" flipH="1">
              <a:off x="272472" y="336213"/>
              <a:ext cx="4136668" cy="3469630"/>
            </a:xfrm>
            <a:custGeom>
              <a:avLst/>
              <a:gdLst/>
              <a:ahLst/>
              <a:cxnLst/>
              <a:rect l="l" t="t" r="r" b="b"/>
              <a:pathLst>
                <a:path w="4136668" h="3469630">
                  <a:moveTo>
                    <a:pt x="4136668" y="0"/>
                  </a:moveTo>
                  <a:lnTo>
                    <a:pt x="0" y="0"/>
                  </a:lnTo>
                  <a:lnTo>
                    <a:pt x="0" y="3469630"/>
                  </a:lnTo>
                  <a:lnTo>
                    <a:pt x="4136668" y="3469630"/>
                  </a:lnTo>
                  <a:lnTo>
                    <a:pt x="413666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389DB0EB-A198-A13D-DA82-86517943D2BC}"/>
                </a:ext>
              </a:extLst>
            </p:cNvPr>
            <p:cNvSpPr/>
            <p:nvPr/>
          </p:nvSpPr>
          <p:spPr>
            <a:xfrm rot="86845">
              <a:off x="2670151" y="1549529"/>
              <a:ext cx="1500381" cy="1200305"/>
            </a:xfrm>
            <a:custGeom>
              <a:avLst/>
              <a:gdLst/>
              <a:ahLst/>
              <a:cxnLst/>
              <a:rect l="l" t="t" r="r" b="b"/>
              <a:pathLst>
                <a:path w="1500381" h="1200305">
                  <a:moveTo>
                    <a:pt x="0" y="0"/>
                  </a:moveTo>
                  <a:lnTo>
                    <a:pt x="1500381" y="0"/>
                  </a:lnTo>
                  <a:lnTo>
                    <a:pt x="1500381" y="1200306"/>
                  </a:lnTo>
                  <a:lnTo>
                    <a:pt x="0" y="1200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813BC284-FF16-918A-7333-02347B92FF42}"/>
                </a:ext>
              </a:extLst>
            </p:cNvPr>
            <p:cNvSpPr/>
            <p:nvPr/>
          </p:nvSpPr>
          <p:spPr>
            <a:xfrm rot="-1219601" flipH="1">
              <a:off x="2894388" y="1801807"/>
              <a:ext cx="1171989" cy="649921"/>
            </a:xfrm>
            <a:custGeom>
              <a:avLst/>
              <a:gdLst/>
              <a:ahLst/>
              <a:cxnLst/>
              <a:rect l="l" t="t" r="r" b="b"/>
              <a:pathLst>
                <a:path w="1171989" h="649921">
                  <a:moveTo>
                    <a:pt x="1171989" y="0"/>
                  </a:moveTo>
                  <a:lnTo>
                    <a:pt x="0" y="0"/>
                  </a:lnTo>
                  <a:lnTo>
                    <a:pt x="0" y="649921"/>
                  </a:lnTo>
                  <a:lnTo>
                    <a:pt x="1171989" y="649921"/>
                  </a:lnTo>
                  <a:lnTo>
                    <a:pt x="1171989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12">
            <a:extLst>
              <a:ext uri="{FF2B5EF4-FFF2-40B4-BE49-F238E27FC236}">
                <a16:creationId xmlns:a16="http://schemas.microsoft.com/office/drawing/2014/main" id="{13E599EE-3A9F-6401-F086-539717AB155D}"/>
              </a:ext>
            </a:extLst>
          </p:cNvPr>
          <p:cNvSpPr/>
          <p:nvPr/>
        </p:nvSpPr>
        <p:spPr>
          <a:xfrm rot="-7951486">
            <a:off x="12443187" y="2552146"/>
            <a:ext cx="1226033" cy="1558739"/>
          </a:xfrm>
          <a:custGeom>
            <a:avLst/>
            <a:gdLst/>
            <a:ahLst/>
            <a:cxnLst/>
            <a:rect l="l" t="t" r="r" b="b"/>
            <a:pathLst>
              <a:path w="1226033" h="1558739">
                <a:moveTo>
                  <a:pt x="0" y="0"/>
                </a:moveTo>
                <a:lnTo>
                  <a:pt x="1226033" y="0"/>
                </a:lnTo>
                <a:lnTo>
                  <a:pt x="1226033" y="1558740"/>
                </a:lnTo>
                <a:lnTo>
                  <a:pt x="0" y="155874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31">
            <a:extLst>
              <a:ext uri="{FF2B5EF4-FFF2-40B4-BE49-F238E27FC236}">
                <a16:creationId xmlns:a16="http://schemas.microsoft.com/office/drawing/2014/main" id="{E3B4FFA0-7D87-9EDF-2942-3A880387361B}"/>
              </a:ext>
            </a:extLst>
          </p:cNvPr>
          <p:cNvSpPr/>
          <p:nvPr/>
        </p:nvSpPr>
        <p:spPr>
          <a:xfrm rot="885286">
            <a:off x="2550675" y="2922203"/>
            <a:ext cx="1150285" cy="1398523"/>
          </a:xfrm>
          <a:custGeom>
            <a:avLst/>
            <a:gdLst/>
            <a:ahLst/>
            <a:cxnLst/>
            <a:rect l="l" t="t" r="r" b="b"/>
            <a:pathLst>
              <a:path w="1150285" h="1398523">
                <a:moveTo>
                  <a:pt x="0" y="0"/>
                </a:moveTo>
                <a:lnTo>
                  <a:pt x="1150285" y="0"/>
                </a:lnTo>
                <a:lnTo>
                  <a:pt x="1150285" y="1398523"/>
                </a:lnTo>
                <a:lnTo>
                  <a:pt x="0" y="139852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27" name="applaus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12104031" y="2333068"/>
            <a:ext cx="985399" cy="956733"/>
          </a:xfrm>
          <a:custGeom>
            <a:avLst/>
            <a:gdLst/>
            <a:ahLst/>
            <a:cxnLst/>
            <a:rect l="l" t="t" r="r" b="b"/>
            <a:pathLst>
              <a:path w="985399" h="956733">
                <a:moveTo>
                  <a:pt x="0" y="0"/>
                </a:moveTo>
                <a:lnTo>
                  <a:pt x="985399" y="0"/>
                </a:lnTo>
                <a:lnTo>
                  <a:pt x="985399" y="956733"/>
                </a:lnTo>
                <a:lnTo>
                  <a:pt x="0" y="9567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1294198" y="1254854"/>
            <a:ext cx="3991586" cy="1545833"/>
          </a:xfrm>
          <a:custGeom>
            <a:avLst/>
            <a:gdLst/>
            <a:ahLst/>
            <a:cxnLst/>
            <a:rect l="l" t="t" r="r" b="b"/>
            <a:pathLst>
              <a:path w="3991586" h="1545833">
                <a:moveTo>
                  <a:pt x="3991587" y="0"/>
                </a:moveTo>
                <a:lnTo>
                  <a:pt x="0" y="0"/>
                </a:lnTo>
                <a:lnTo>
                  <a:pt x="0" y="1545832"/>
                </a:lnTo>
                <a:lnTo>
                  <a:pt x="3991587" y="1545832"/>
                </a:lnTo>
                <a:lnTo>
                  <a:pt x="399158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396917" y="7251898"/>
            <a:ext cx="4596885" cy="1780248"/>
          </a:xfrm>
          <a:custGeom>
            <a:avLst/>
            <a:gdLst/>
            <a:ahLst/>
            <a:cxnLst/>
            <a:rect l="l" t="t" r="r" b="b"/>
            <a:pathLst>
              <a:path w="4596885" h="1780248">
                <a:moveTo>
                  <a:pt x="0" y="0"/>
                </a:moveTo>
                <a:lnTo>
                  <a:pt x="4596885" y="0"/>
                </a:lnTo>
                <a:lnTo>
                  <a:pt x="4596885" y="1780248"/>
                </a:lnTo>
                <a:lnTo>
                  <a:pt x="0" y="17802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1521025" y="3813507"/>
            <a:ext cx="14906911" cy="43585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147"/>
              </a:lnSpc>
            </a:pPr>
            <a:r>
              <a:rPr lang="en-US" sz="21100" spc="-719" dirty="0">
                <a:solidFill>
                  <a:srgbClr val="F078B1"/>
                </a:solidFill>
                <a:latin typeface="Gill Sans Nova Cond XBd" panose="020B0A06020104020203" pitchFamily="34" charset="0"/>
              </a:rPr>
              <a:t>Pictionary Game</a:t>
            </a:r>
          </a:p>
        </p:txBody>
      </p:sp>
      <p:sp>
        <p:nvSpPr>
          <p:cNvPr id="7" name="Freeform 7"/>
          <p:cNvSpPr/>
          <p:nvPr/>
        </p:nvSpPr>
        <p:spPr>
          <a:xfrm>
            <a:off x="12104031" y="7267521"/>
            <a:ext cx="690011" cy="687502"/>
          </a:xfrm>
          <a:custGeom>
            <a:avLst/>
            <a:gdLst/>
            <a:ahLst/>
            <a:cxnLst/>
            <a:rect l="l" t="t" r="r" b="b"/>
            <a:pathLst>
              <a:path w="690011" h="687502">
                <a:moveTo>
                  <a:pt x="0" y="0"/>
                </a:moveTo>
                <a:lnTo>
                  <a:pt x="690011" y="0"/>
                </a:lnTo>
                <a:lnTo>
                  <a:pt x="690011" y="687502"/>
                </a:lnTo>
                <a:lnTo>
                  <a:pt x="0" y="6875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097471" y="6792974"/>
            <a:ext cx="619811" cy="617557"/>
          </a:xfrm>
          <a:custGeom>
            <a:avLst/>
            <a:gdLst/>
            <a:ahLst/>
            <a:cxnLst/>
            <a:rect l="l" t="t" r="r" b="b"/>
            <a:pathLst>
              <a:path w="619811" h="617557">
                <a:moveTo>
                  <a:pt x="0" y="0"/>
                </a:moveTo>
                <a:lnTo>
                  <a:pt x="619811" y="0"/>
                </a:lnTo>
                <a:lnTo>
                  <a:pt x="619811" y="617557"/>
                </a:lnTo>
                <a:lnTo>
                  <a:pt x="0" y="61755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6882422"/>
            <a:ext cx="1391959" cy="2193631"/>
          </a:xfrm>
          <a:custGeom>
            <a:avLst/>
            <a:gdLst/>
            <a:ahLst/>
            <a:cxnLst/>
            <a:rect l="l" t="t" r="r" b="b"/>
            <a:pathLst>
              <a:path w="1391959" h="2193631">
                <a:moveTo>
                  <a:pt x="0" y="0"/>
                </a:moveTo>
                <a:lnTo>
                  <a:pt x="1391959" y="0"/>
                </a:lnTo>
                <a:lnTo>
                  <a:pt x="1391959" y="2193631"/>
                </a:lnTo>
                <a:lnTo>
                  <a:pt x="0" y="21936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20659" y="7611272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1" y="0"/>
                </a:lnTo>
                <a:lnTo>
                  <a:pt x="1006461" y="1586115"/>
                </a:lnTo>
                <a:lnTo>
                  <a:pt x="0" y="15861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223075">
            <a:off x="-4495677" y="7735861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3" y="0"/>
                </a:lnTo>
                <a:lnTo>
                  <a:pt x="10266693" y="3490675"/>
                </a:lnTo>
                <a:lnTo>
                  <a:pt x="0" y="34906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9585068">
            <a:off x="12516640" y="-949505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5"/>
                </a:lnTo>
                <a:lnTo>
                  <a:pt x="0" y="34906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6820231" y="2127050"/>
            <a:ext cx="4647539" cy="103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96"/>
              </a:lnSpc>
            </a:pPr>
            <a:r>
              <a:rPr lang="en-US" sz="7178" spc="-351" dirty="0">
                <a:solidFill>
                  <a:srgbClr val="545A9D"/>
                </a:solidFill>
                <a:latin typeface="Modern Love" panose="04090805081005020601" pitchFamily="82" charset="0"/>
              </a:rPr>
              <a:t>Let's play!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happy-logoversion-3-13398.wav"/>
          </p:stSnd>
        </p:sndAc>
      </p:transition>
    </mc:Choice>
    <mc:Fallback xmlns="">
      <p:transition spd="slow">
        <p:sndAc>
          <p:stSnd>
            <p:snd r:embed="rId16" name="happy-logoversion-3-13398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92141" y="2108811"/>
            <a:ext cx="3898976" cy="1509967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72066" y="7775914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501675" y="132680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16305" y="1552568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42090" y="6573311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4239" y="4338476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873424" y="1174239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286123" y="932986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759027" flipH="1">
            <a:off x="-577511" y="8779707"/>
            <a:ext cx="3430954" cy="1547503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7673512" y="5683005"/>
            <a:ext cx="8739079" cy="16927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610"/>
              </a:lnSpc>
              <a:spcBef>
                <a:spcPct val="0"/>
              </a:spcBef>
            </a:pPr>
            <a:r>
              <a:rPr lang="en-US" sz="7000" dirty="0">
                <a:solidFill>
                  <a:srgbClr val="FFFEF7"/>
                </a:solidFill>
                <a:latin typeface="Hero"/>
              </a:rPr>
              <a:t>The photos are above the pencil case.</a:t>
            </a:r>
          </a:p>
        </p:txBody>
      </p:sp>
      <p:sp>
        <p:nvSpPr>
          <p:cNvPr id="22" name="Right Arrow 21"/>
          <p:cNvSpPr/>
          <p:nvPr/>
        </p:nvSpPr>
        <p:spPr>
          <a:xfrm rot="10181848">
            <a:off x="7582854" y="3303212"/>
            <a:ext cx="1524699" cy="48959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3" name="Graphic 8" descr="Arrow: Horizontal U-turn with solid fill">
            <a:hlinkClick r:id="" action="ppaction://noaction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353413" y="8726602"/>
            <a:ext cx="1752600" cy="1752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92141" y="2108811"/>
            <a:ext cx="3898976" cy="1509967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72066" y="7775914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6782">
            <a:off x="-1767842" y="9077046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68958">
            <a:off x="8185802" y="9217294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470234" y="597655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16305" y="1552568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42090" y="6573311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4239" y="4338476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649806" y="39418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286123" y="932986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590800" y="1755425"/>
            <a:ext cx="13709934" cy="7638415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418342" y="8873242"/>
            <a:ext cx="3293132" cy="1250964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17241" y="8339035"/>
            <a:ext cx="954826" cy="150473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840881" y="3828139"/>
            <a:ext cx="3524192" cy="4720257"/>
          </a:xfrm>
          <a:custGeom>
            <a:avLst/>
            <a:gdLst/>
            <a:ahLst/>
            <a:cxnLst/>
            <a:rect l="l" t="t" r="r" b="b"/>
            <a:pathLst>
              <a:path w="3036386" h="3500157">
                <a:moveTo>
                  <a:pt x="0" y="0"/>
                </a:moveTo>
                <a:lnTo>
                  <a:pt x="3036386" y="0"/>
                </a:lnTo>
                <a:lnTo>
                  <a:pt x="3036386" y="3500157"/>
                </a:lnTo>
                <a:lnTo>
                  <a:pt x="0" y="3500157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6296145" y="5799729"/>
            <a:ext cx="1657340" cy="2244932"/>
          </a:xfrm>
          <a:custGeom>
            <a:avLst/>
            <a:gdLst/>
            <a:ahLst/>
            <a:cxnLst/>
            <a:rect l="l" t="t" r="r" b="b"/>
            <a:pathLst>
              <a:path w="1014772" h="1342779">
                <a:moveTo>
                  <a:pt x="0" y="0"/>
                </a:moveTo>
                <a:lnTo>
                  <a:pt x="1014772" y="0"/>
                </a:lnTo>
                <a:lnTo>
                  <a:pt x="1014772" y="1342779"/>
                </a:lnTo>
                <a:lnTo>
                  <a:pt x="0" y="134277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8618337" y="2750921"/>
            <a:ext cx="7098904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7000" dirty="0">
                <a:solidFill>
                  <a:srgbClr val="FFFEF7"/>
                </a:solidFill>
                <a:latin typeface="Hero"/>
              </a:rPr>
              <a:t>The cat is beside the chair.</a:t>
            </a:r>
          </a:p>
        </p:txBody>
      </p:sp>
      <p:sp>
        <p:nvSpPr>
          <p:cNvPr id="22" name="Right Arrow 21"/>
          <p:cNvSpPr/>
          <p:nvPr/>
        </p:nvSpPr>
        <p:spPr>
          <a:xfrm rot="9162120">
            <a:off x="7858202" y="5996464"/>
            <a:ext cx="1204165" cy="383606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3" name="Graphic 8" descr="Arrow: Horizontal U-turn with solid fill">
            <a:hlinkClick r:id="" action="ppaction://noaction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6467067" y="8016014"/>
            <a:ext cx="1752600" cy="1752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92141" y="2108811"/>
            <a:ext cx="3898976" cy="1509967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72066" y="7775914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6782">
            <a:off x="-1767842" y="9077046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68958">
            <a:off x="8185802" y="9217294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827394" y="342440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16305" y="1552568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42090" y="6573311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4239" y="4338476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725591" y="1059432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286123" y="932986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759027" flipH="1">
            <a:off x="-367244" y="8412259"/>
            <a:ext cx="3359805" cy="1725001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17241" y="8339035"/>
            <a:ext cx="954826" cy="150473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8409942" y="6074943"/>
            <a:ext cx="7056723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782"/>
              </a:lnSpc>
              <a:spcBef>
                <a:spcPct val="0"/>
              </a:spcBef>
            </a:pPr>
            <a:r>
              <a:rPr lang="en-US" sz="7000" dirty="0">
                <a:solidFill>
                  <a:srgbClr val="FFFEF7"/>
                </a:solidFill>
                <a:latin typeface="Hero"/>
              </a:rPr>
              <a:t>Th books are in the school bag.</a:t>
            </a:r>
          </a:p>
        </p:txBody>
      </p:sp>
      <p:sp>
        <p:nvSpPr>
          <p:cNvPr id="21" name="Right Arrow 20"/>
          <p:cNvSpPr/>
          <p:nvPr/>
        </p:nvSpPr>
        <p:spPr>
          <a:xfrm rot="9823752">
            <a:off x="8213186" y="4681132"/>
            <a:ext cx="1524699" cy="48959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2" name="Graphic 8" descr="Arrow: Horizontal U-turn with solid fill">
            <a:hlinkClick r:id="" action="ppaction://noaction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6467067" y="8016014"/>
            <a:ext cx="1752600" cy="1752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292141" y="2108811"/>
            <a:ext cx="3898976" cy="1509967"/>
          </a:xfrm>
          <a:custGeom>
            <a:avLst/>
            <a:gdLst/>
            <a:ahLst/>
            <a:cxnLst/>
            <a:rect l="l" t="t" r="r" b="b"/>
            <a:pathLst>
              <a:path w="3898976" h="1509967">
                <a:moveTo>
                  <a:pt x="3898976" y="0"/>
                </a:moveTo>
                <a:lnTo>
                  <a:pt x="0" y="0"/>
                </a:lnTo>
                <a:lnTo>
                  <a:pt x="0" y="1509967"/>
                </a:lnTo>
                <a:lnTo>
                  <a:pt x="3898976" y="1509967"/>
                </a:lnTo>
                <a:lnTo>
                  <a:pt x="389897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6672066" y="7775914"/>
            <a:ext cx="1006462" cy="1586115"/>
          </a:xfrm>
          <a:custGeom>
            <a:avLst/>
            <a:gdLst/>
            <a:ahLst/>
            <a:cxnLst/>
            <a:rect l="l" t="t" r="r" b="b"/>
            <a:pathLst>
              <a:path w="1006462" h="1586115">
                <a:moveTo>
                  <a:pt x="0" y="0"/>
                </a:moveTo>
                <a:lnTo>
                  <a:pt x="1006462" y="0"/>
                </a:lnTo>
                <a:lnTo>
                  <a:pt x="1006462" y="1586114"/>
                </a:lnTo>
                <a:lnTo>
                  <a:pt x="0" y="1586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346782">
            <a:off x="-1767842" y="9077046"/>
            <a:ext cx="10266693" cy="3490675"/>
          </a:xfrm>
          <a:custGeom>
            <a:avLst/>
            <a:gdLst/>
            <a:ahLst/>
            <a:cxnLst/>
            <a:rect l="l" t="t" r="r" b="b"/>
            <a:pathLst>
              <a:path w="10266693" h="3490675">
                <a:moveTo>
                  <a:pt x="0" y="0"/>
                </a:moveTo>
                <a:lnTo>
                  <a:pt x="10266692" y="0"/>
                </a:lnTo>
                <a:lnTo>
                  <a:pt x="10266692" y="3490676"/>
                </a:lnTo>
                <a:lnTo>
                  <a:pt x="0" y="34906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568958">
            <a:off x="8185802" y="9217294"/>
            <a:ext cx="10971188" cy="3730204"/>
          </a:xfrm>
          <a:custGeom>
            <a:avLst/>
            <a:gdLst/>
            <a:ahLst/>
            <a:cxnLst/>
            <a:rect l="l" t="t" r="r" b="b"/>
            <a:pathLst>
              <a:path w="10971188" h="3730204">
                <a:moveTo>
                  <a:pt x="0" y="0"/>
                </a:moveTo>
                <a:lnTo>
                  <a:pt x="10971188" y="0"/>
                </a:lnTo>
                <a:lnTo>
                  <a:pt x="10971188" y="3730204"/>
                </a:lnTo>
                <a:lnTo>
                  <a:pt x="0" y="3730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106720" y="217481"/>
            <a:ext cx="820061" cy="796205"/>
          </a:xfrm>
          <a:custGeom>
            <a:avLst/>
            <a:gdLst/>
            <a:ahLst/>
            <a:cxnLst/>
            <a:rect l="l" t="t" r="r" b="b"/>
            <a:pathLst>
              <a:path w="820061" h="796205">
                <a:moveTo>
                  <a:pt x="0" y="0"/>
                </a:moveTo>
                <a:lnTo>
                  <a:pt x="820061" y="0"/>
                </a:lnTo>
                <a:lnTo>
                  <a:pt x="820061" y="796205"/>
                </a:lnTo>
                <a:lnTo>
                  <a:pt x="0" y="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3816305" y="1552568"/>
            <a:ext cx="3862223" cy="1495734"/>
          </a:xfrm>
          <a:custGeom>
            <a:avLst/>
            <a:gdLst/>
            <a:ahLst/>
            <a:cxnLst/>
            <a:rect l="l" t="t" r="r" b="b"/>
            <a:pathLst>
              <a:path w="3862223" h="1495734">
                <a:moveTo>
                  <a:pt x="0" y="0"/>
                </a:moveTo>
                <a:lnTo>
                  <a:pt x="3862223" y="0"/>
                </a:lnTo>
                <a:lnTo>
                  <a:pt x="3862223" y="1495734"/>
                </a:lnTo>
                <a:lnTo>
                  <a:pt x="0" y="14957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6742090" y="6573311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674239" y="4338476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4191117" y="766248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4"/>
                </a:lnTo>
                <a:lnTo>
                  <a:pt x="0" y="57631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3286123" y="932986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2774479" y="2108811"/>
            <a:ext cx="13709934" cy="7572787"/>
            <a:chOff x="0" y="0"/>
            <a:chExt cx="4487787" cy="1802038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487787" cy="1802038"/>
            </a:xfrm>
            <a:custGeom>
              <a:avLst/>
              <a:gdLst/>
              <a:ahLst/>
              <a:cxnLst/>
              <a:rect l="l" t="t" r="r" b="b"/>
              <a:pathLst>
                <a:path w="4487787" h="1802038">
                  <a:moveTo>
                    <a:pt x="16941" y="0"/>
                  </a:moveTo>
                  <a:lnTo>
                    <a:pt x="4470846" y="0"/>
                  </a:lnTo>
                  <a:cubicBezTo>
                    <a:pt x="4480202" y="0"/>
                    <a:pt x="4487787" y="7585"/>
                    <a:pt x="4487787" y="16941"/>
                  </a:cubicBezTo>
                  <a:lnTo>
                    <a:pt x="4487787" y="1785098"/>
                  </a:lnTo>
                  <a:cubicBezTo>
                    <a:pt x="4487787" y="1789591"/>
                    <a:pt x="4486002" y="1793900"/>
                    <a:pt x="4482825" y="1797077"/>
                  </a:cubicBezTo>
                  <a:cubicBezTo>
                    <a:pt x="4479648" y="1800254"/>
                    <a:pt x="4475339" y="1802038"/>
                    <a:pt x="4470846" y="1802038"/>
                  </a:cubicBezTo>
                  <a:lnTo>
                    <a:pt x="16941" y="1802038"/>
                  </a:lnTo>
                  <a:cubicBezTo>
                    <a:pt x="12448" y="1802038"/>
                    <a:pt x="8139" y="1800254"/>
                    <a:pt x="4962" y="1797077"/>
                  </a:cubicBezTo>
                  <a:cubicBezTo>
                    <a:pt x="1785" y="1793900"/>
                    <a:pt x="0" y="1789591"/>
                    <a:pt x="0" y="1785098"/>
                  </a:cubicBezTo>
                  <a:lnTo>
                    <a:pt x="0" y="16941"/>
                  </a:lnTo>
                  <a:cubicBezTo>
                    <a:pt x="0" y="12448"/>
                    <a:pt x="1785" y="8139"/>
                    <a:pt x="4962" y="4962"/>
                  </a:cubicBezTo>
                  <a:cubicBezTo>
                    <a:pt x="8139" y="1785"/>
                    <a:pt x="12448" y="0"/>
                    <a:pt x="16941" y="0"/>
                  </a:cubicBezTo>
                  <a:close/>
                </a:path>
              </a:pathLst>
            </a:custGeom>
            <a:solidFill>
              <a:srgbClr val="9F73A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4487787" cy="18496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759027" flipH="1">
            <a:off x="-337424" y="8143238"/>
            <a:ext cx="3736619" cy="2039096"/>
          </a:xfrm>
          <a:custGeom>
            <a:avLst/>
            <a:gdLst/>
            <a:ahLst/>
            <a:cxnLst/>
            <a:rect l="l" t="t" r="r" b="b"/>
            <a:pathLst>
              <a:path w="4903892" h="2871006">
                <a:moveTo>
                  <a:pt x="4903891" y="0"/>
                </a:moveTo>
                <a:lnTo>
                  <a:pt x="0" y="0"/>
                </a:lnTo>
                <a:lnTo>
                  <a:pt x="0" y="2871005"/>
                </a:lnTo>
                <a:lnTo>
                  <a:pt x="4903891" y="2871005"/>
                </a:lnTo>
                <a:lnTo>
                  <a:pt x="4903891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717241" y="8339035"/>
            <a:ext cx="954826" cy="1504739"/>
          </a:xfrm>
          <a:custGeom>
            <a:avLst/>
            <a:gdLst/>
            <a:ahLst/>
            <a:cxnLst/>
            <a:rect l="l" t="t" r="r" b="b"/>
            <a:pathLst>
              <a:path w="954826" h="1504739">
                <a:moveTo>
                  <a:pt x="0" y="0"/>
                </a:moveTo>
                <a:lnTo>
                  <a:pt x="954825" y="0"/>
                </a:lnTo>
                <a:lnTo>
                  <a:pt x="954825" y="1504739"/>
                </a:lnTo>
                <a:lnTo>
                  <a:pt x="0" y="15047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3741699" y="3824658"/>
            <a:ext cx="11267324" cy="4114800"/>
          </a:xfrm>
          <a:custGeom>
            <a:avLst/>
            <a:gdLst/>
            <a:ahLst/>
            <a:cxnLst/>
            <a:rect l="l" t="t" r="r" b="b"/>
            <a:pathLst>
              <a:path w="6766770" h="4114800">
                <a:moveTo>
                  <a:pt x="0" y="0"/>
                </a:moveTo>
                <a:lnTo>
                  <a:pt x="6766770" y="0"/>
                </a:lnTo>
                <a:lnTo>
                  <a:pt x="6766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8982223" y="4735675"/>
            <a:ext cx="2102774" cy="1687476"/>
          </a:xfrm>
          <a:custGeom>
            <a:avLst/>
            <a:gdLst/>
            <a:ahLst/>
            <a:cxnLst/>
            <a:rect l="l" t="t" r="r" b="b"/>
            <a:pathLst>
              <a:path w="2102774" h="1687476">
                <a:moveTo>
                  <a:pt x="0" y="0"/>
                </a:moveTo>
                <a:lnTo>
                  <a:pt x="2102774" y="0"/>
                </a:lnTo>
                <a:lnTo>
                  <a:pt x="2102774" y="1687476"/>
                </a:lnTo>
                <a:lnTo>
                  <a:pt x="0" y="168747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4678430" y="8221018"/>
            <a:ext cx="10297927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610"/>
              </a:lnSpc>
              <a:spcBef>
                <a:spcPct val="0"/>
              </a:spcBef>
            </a:pPr>
            <a:r>
              <a:rPr lang="en-US" sz="7000" dirty="0">
                <a:solidFill>
                  <a:srgbClr val="FFFEF7"/>
                </a:solidFill>
                <a:latin typeface="Hero"/>
              </a:rPr>
              <a:t>The bags are on the bed.</a:t>
            </a:r>
          </a:p>
        </p:txBody>
      </p:sp>
      <p:sp>
        <p:nvSpPr>
          <p:cNvPr id="22" name="Right Arrow 21"/>
          <p:cNvSpPr/>
          <p:nvPr/>
        </p:nvSpPr>
        <p:spPr>
          <a:xfrm rot="9124018">
            <a:off x="10838001" y="4160802"/>
            <a:ext cx="1524699" cy="489598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23" name="Graphic 8" descr="Arrow: Horizontal U-turn with solid fill">
            <a:hlinkClick r:id="" action="ppaction://noaction"/>
            <a:extLst>
              <a:ext uri="{FF2B5EF4-FFF2-40B4-BE49-F238E27FC236}">
                <a16:creationId xmlns:a16="http://schemas.microsoft.com/office/drawing/2014/main" id="{98DACE68-72A9-FAC3-38BC-965D9BC974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6467067" y="8016014"/>
            <a:ext cx="1752600" cy="17526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</p:pic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2922832" y="6879276"/>
            <a:ext cx="4596885" cy="1780248"/>
          </a:xfrm>
          <a:custGeom>
            <a:avLst/>
            <a:gdLst/>
            <a:ahLst/>
            <a:cxnLst/>
            <a:rect l="l" t="t" r="r" b="b"/>
            <a:pathLst>
              <a:path w="4596885" h="1780248">
                <a:moveTo>
                  <a:pt x="0" y="0"/>
                </a:moveTo>
                <a:lnTo>
                  <a:pt x="4596885" y="0"/>
                </a:lnTo>
                <a:lnTo>
                  <a:pt x="4596885" y="1780248"/>
                </a:lnTo>
                <a:lnTo>
                  <a:pt x="0" y="17802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845956" y="5972443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906858" y="6230108"/>
            <a:ext cx="517210" cy="515329"/>
          </a:xfrm>
          <a:custGeom>
            <a:avLst/>
            <a:gdLst/>
            <a:ahLst/>
            <a:cxnLst/>
            <a:rect l="l" t="t" r="r" b="b"/>
            <a:pathLst>
              <a:path w="517210" h="515329">
                <a:moveTo>
                  <a:pt x="0" y="0"/>
                </a:moveTo>
                <a:lnTo>
                  <a:pt x="517210" y="0"/>
                </a:lnTo>
                <a:lnTo>
                  <a:pt x="517210" y="515329"/>
                </a:lnTo>
                <a:lnTo>
                  <a:pt x="0" y="5153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700045" y="3065541"/>
            <a:ext cx="578418" cy="576315"/>
          </a:xfrm>
          <a:custGeom>
            <a:avLst/>
            <a:gdLst/>
            <a:ahLst/>
            <a:cxnLst/>
            <a:rect l="l" t="t" r="r" b="b"/>
            <a:pathLst>
              <a:path w="578418" h="576315">
                <a:moveTo>
                  <a:pt x="0" y="0"/>
                </a:moveTo>
                <a:lnTo>
                  <a:pt x="578418" y="0"/>
                </a:lnTo>
                <a:lnTo>
                  <a:pt x="578418" y="576315"/>
                </a:lnTo>
                <a:lnTo>
                  <a:pt x="0" y="5763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816654" y="2330070"/>
            <a:ext cx="385273" cy="383872"/>
          </a:xfrm>
          <a:custGeom>
            <a:avLst/>
            <a:gdLst/>
            <a:ahLst/>
            <a:cxnLst/>
            <a:rect l="l" t="t" r="r" b="b"/>
            <a:pathLst>
              <a:path w="385273" h="383872">
                <a:moveTo>
                  <a:pt x="0" y="0"/>
                </a:moveTo>
                <a:lnTo>
                  <a:pt x="385273" y="0"/>
                </a:lnTo>
                <a:lnTo>
                  <a:pt x="385273" y="383871"/>
                </a:lnTo>
                <a:lnTo>
                  <a:pt x="0" y="38387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2636406" y="8026336"/>
            <a:ext cx="1119352" cy="1764022"/>
          </a:xfrm>
          <a:custGeom>
            <a:avLst/>
            <a:gdLst/>
            <a:ahLst/>
            <a:cxnLst/>
            <a:rect l="l" t="t" r="r" b="b"/>
            <a:pathLst>
              <a:path w="1119352" h="1764022">
                <a:moveTo>
                  <a:pt x="0" y="0"/>
                </a:moveTo>
                <a:lnTo>
                  <a:pt x="1119352" y="0"/>
                </a:lnTo>
                <a:lnTo>
                  <a:pt x="1119352" y="1764022"/>
                </a:lnTo>
                <a:lnTo>
                  <a:pt x="0" y="17640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917851" y="8611787"/>
            <a:ext cx="747857" cy="1178571"/>
          </a:xfrm>
          <a:custGeom>
            <a:avLst/>
            <a:gdLst/>
            <a:ahLst/>
            <a:cxnLst/>
            <a:rect l="l" t="t" r="r" b="b"/>
            <a:pathLst>
              <a:path w="747857" h="1178571">
                <a:moveTo>
                  <a:pt x="0" y="0"/>
                </a:moveTo>
                <a:lnTo>
                  <a:pt x="747857" y="0"/>
                </a:lnTo>
                <a:lnTo>
                  <a:pt x="747857" y="1178571"/>
                </a:lnTo>
                <a:lnTo>
                  <a:pt x="0" y="117857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4328947" y="4602320"/>
            <a:ext cx="10892327" cy="804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78"/>
              </a:lnSpc>
            </a:pPr>
            <a:r>
              <a:rPr lang="en-US" sz="9600" dirty="0">
                <a:solidFill>
                  <a:srgbClr val="545A9D"/>
                </a:solidFill>
                <a:latin typeface="FrankRuehl" panose="020E0503060101010101" pitchFamily="34" charset="-79"/>
                <a:cs typeface="FrankRuehl" panose="020E0503060101010101" pitchFamily="34" charset="-79"/>
              </a:rPr>
              <a:t>See you next time!</a:t>
            </a:r>
          </a:p>
        </p:txBody>
      </p:sp>
      <p:sp>
        <p:nvSpPr>
          <p:cNvPr id="17" name="Freeform 17"/>
          <p:cNvSpPr/>
          <p:nvPr/>
        </p:nvSpPr>
        <p:spPr>
          <a:xfrm>
            <a:off x="13914404" y="2988974"/>
            <a:ext cx="751304" cy="729448"/>
          </a:xfrm>
          <a:custGeom>
            <a:avLst/>
            <a:gdLst/>
            <a:ahLst/>
            <a:cxnLst/>
            <a:rect l="l" t="t" r="r" b="b"/>
            <a:pathLst>
              <a:path w="751304" h="729448">
                <a:moveTo>
                  <a:pt x="0" y="0"/>
                </a:moveTo>
                <a:lnTo>
                  <a:pt x="751304" y="0"/>
                </a:lnTo>
                <a:lnTo>
                  <a:pt x="751304" y="729448"/>
                </a:lnTo>
                <a:lnTo>
                  <a:pt x="0" y="72944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246546" y="1165237"/>
            <a:ext cx="3991586" cy="1545833"/>
          </a:xfrm>
          <a:custGeom>
            <a:avLst/>
            <a:gdLst/>
            <a:ahLst/>
            <a:cxnLst/>
            <a:rect l="l" t="t" r="r" b="b"/>
            <a:pathLst>
              <a:path w="3991586" h="1545833">
                <a:moveTo>
                  <a:pt x="3991586" y="0"/>
                </a:moveTo>
                <a:lnTo>
                  <a:pt x="0" y="0"/>
                </a:lnTo>
                <a:lnTo>
                  <a:pt x="0" y="1545833"/>
                </a:lnTo>
                <a:lnTo>
                  <a:pt x="3991586" y="1545833"/>
                </a:lnTo>
                <a:lnTo>
                  <a:pt x="399158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1425</TotalTime>
  <Words>59</Words>
  <Application>Microsoft Office PowerPoint</Application>
  <PresentationFormat>Custom</PresentationFormat>
  <Paragraphs>9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Hero</vt:lpstr>
      <vt:lpstr>FrankRuehl</vt:lpstr>
      <vt:lpstr>Modern Love</vt:lpstr>
      <vt:lpstr>Calibri</vt:lpstr>
      <vt:lpstr>Gill Sans Nova Cond XBd</vt:lpstr>
      <vt:lpstr>Arial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pwc153</cp:lastModifiedBy>
  <cp:revision>58</cp:revision>
  <dcterms:created xsi:type="dcterms:W3CDTF">2006-08-16T00:00:00Z</dcterms:created>
  <dcterms:modified xsi:type="dcterms:W3CDTF">2026-01-06T08:08:40Z</dcterms:modified>
  <dc:identifier>DAF4oBq9B7k</dc:identifier>
</cp:coreProperties>
</file>