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74" r:id="rId3"/>
    <p:sldId id="258" r:id="rId4"/>
    <p:sldId id="463" r:id="rId5"/>
    <p:sldId id="406" r:id="rId6"/>
    <p:sldId id="259" r:id="rId7"/>
    <p:sldId id="417" r:id="rId8"/>
    <p:sldId id="407" r:id="rId9"/>
    <p:sldId id="427" r:id="rId10"/>
    <p:sldId id="408" r:id="rId11"/>
    <p:sldId id="264" r:id="rId12"/>
    <p:sldId id="432" r:id="rId13"/>
    <p:sldId id="311" r:id="rId14"/>
  </p:sldIdLst>
  <p:sldSz cx="18288000" cy="10287000"/>
  <p:notesSz cx="6858000" cy="9144000"/>
  <p:embeddedFontLst>
    <p:embeddedFont>
      <p:font typeface="Abadi Extra Light" panose="020B0604020202020204" charset="0"/>
      <p:regular r:id="rId16"/>
    </p:embeddedFont>
    <p:embeddedFont>
      <p:font typeface="Congenial Black" panose="02000503040000020004" pitchFamily="2" charset="0"/>
      <p:bold r:id="rId17"/>
      <p:boldItalic r:id="rId18"/>
    </p:embeddedFont>
    <p:embeddedFont>
      <p:font typeface="StoryBook Rough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71" autoAdjust="0"/>
    <p:restoredTop sz="84789" autoAdjust="0"/>
  </p:normalViewPr>
  <p:slideViewPr>
    <p:cSldViewPr>
      <p:cViewPr varScale="1">
        <p:scale>
          <a:sx n="42" d="100"/>
          <a:sy n="42" d="100"/>
        </p:scale>
        <p:origin x="744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38541-6D84-48AE-ADD8-85C69E5E8510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380F2-9CC6-4586-8139-08394416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67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78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17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17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66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56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775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23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32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07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92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10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4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69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3" Type="http://schemas.openxmlformats.org/officeDocument/2006/relationships/image" Target="../media/image11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" Type="http://schemas.openxmlformats.org/officeDocument/2006/relationships/audio" Target="../media/audio3.wav"/><Relationship Id="rId16" Type="http://schemas.openxmlformats.org/officeDocument/2006/relationships/image" Target="../media/image22.sv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19" Type="http://schemas.openxmlformats.org/officeDocument/2006/relationships/image" Target="../media/image25.png"/><Relationship Id="rId4" Type="http://schemas.openxmlformats.org/officeDocument/2006/relationships/image" Target="../media/image12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Relationship Id="rId22" Type="http://schemas.openxmlformats.org/officeDocument/2006/relationships/image" Target="../media/image28.svg"/><Relationship Id="rId30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3" Type="http://schemas.openxmlformats.org/officeDocument/2006/relationships/image" Target="../media/image11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" Type="http://schemas.openxmlformats.org/officeDocument/2006/relationships/audio" Target="../media/audio3.wav"/><Relationship Id="rId16" Type="http://schemas.openxmlformats.org/officeDocument/2006/relationships/image" Target="../media/image22.sv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19" Type="http://schemas.openxmlformats.org/officeDocument/2006/relationships/image" Target="../media/image25.png"/><Relationship Id="rId4" Type="http://schemas.openxmlformats.org/officeDocument/2006/relationships/image" Target="../media/image12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Relationship Id="rId22" Type="http://schemas.openxmlformats.org/officeDocument/2006/relationships/image" Target="../media/image28.svg"/><Relationship Id="rId27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3" Type="http://schemas.openxmlformats.org/officeDocument/2006/relationships/image" Target="../media/image11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" Type="http://schemas.openxmlformats.org/officeDocument/2006/relationships/audio" Target="../media/audio3.wav"/><Relationship Id="rId16" Type="http://schemas.openxmlformats.org/officeDocument/2006/relationships/image" Target="../media/image22.sv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19" Type="http://schemas.openxmlformats.org/officeDocument/2006/relationships/image" Target="../media/image25.png"/><Relationship Id="rId4" Type="http://schemas.openxmlformats.org/officeDocument/2006/relationships/image" Target="../media/image12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Relationship Id="rId22" Type="http://schemas.openxmlformats.org/officeDocument/2006/relationships/image" Target="../media/image28.svg"/><Relationship Id="rId30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3" Type="http://schemas.openxmlformats.org/officeDocument/2006/relationships/image" Target="../media/image11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" Type="http://schemas.openxmlformats.org/officeDocument/2006/relationships/audio" Target="../media/audio3.wav"/><Relationship Id="rId16" Type="http://schemas.openxmlformats.org/officeDocument/2006/relationships/image" Target="../media/image22.sv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19" Type="http://schemas.openxmlformats.org/officeDocument/2006/relationships/image" Target="../media/image25.png"/><Relationship Id="rId4" Type="http://schemas.openxmlformats.org/officeDocument/2006/relationships/image" Target="../media/image12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Relationship Id="rId22" Type="http://schemas.openxmlformats.org/officeDocument/2006/relationships/image" Target="../media/image28.svg"/><Relationship Id="rId30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4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250166" flipH="1">
            <a:off x="-338734" y="-484402"/>
            <a:ext cx="1755142" cy="2467686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444761" y="-36672"/>
            <a:ext cx="13882131" cy="15722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800" b="1" dirty="0">
                <a:latin typeface="StoryBook Rough"/>
              </a:rPr>
              <a:t>Look at your groups’ pictures!</a:t>
            </a:r>
          </a:p>
        </p:txBody>
      </p:sp>
      <p:sp>
        <p:nvSpPr>
          <p:cNvPr id="8" name="Freeform 8"/>
          <p:cNvSpPr/>
          <p:nvPr/>
        </p:nvSpPr>
        <p:spPr>
          <a:xfrm>
            <a:off x="2052163" y="377340"/>
            <a:ext cx="1685122" cy="1398389"/>
          </a:xfrm>
          <a:custGeom>
            <a:avLst/>
            <a:gdLst/>
            <a:ahLst/>
            <a:cxnLst/>
            <a:rect l="l" t="t" r="r" b="b"/>
            <a:pathLst>
              <a:path w="1075522" h="1019057">
                <a:moveTo>
                  <a:pt x="0" y="0"/>
                </a:moveTo>
                <a:lnTo>
                  <a:pt x="1075522" y="0"/>
                </a:lnTo>
                <a:lnTo>
                  <a:pt x="1075522" y="1019057"/>
                </a:lnTo>
                <a:lnTo>
                  <a:pt x="0" y="10190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7315" y="8572500"/>
            <a:ext cx="783043" cy="1929524"/>
          </a:xfrm>
          <a:custGeom>
            <a:avLst/>
            <a:gdLst/>
            <a:ahLst/>
            <a:cxnLst/>
            <a:rect l="l" t="t" r="r" b="b"/>
            <a:pathLst>
              <a:path w="2180844" h="4114800">
                <a:moveTo>
                  <a:pt x="0" y="0"/>
                </a:moveTo>
                <a:lnTo>
                  <a:pt x="2180844" y="0"/>
                </a:lnTo>
                <a:lnTo>
                  <a:pt x="21808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5697200" y="1775729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394225-0054-56DA-30A6-E4F2980E16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0358" y="1800541"/>
            <a:ext cx="16519442" cy="837215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0" name="applause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1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ED8EED6-C90C-4E57-7581-0E34FBA63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301603" y="2661682"/>
            <a:ext cx="13684794" cy="4429076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51563" y="-146063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480074" y="27560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729572" y="120661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24321" y="2992754"/>
            <a:ext cx="12439358" cy="335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01</a:t>
            </a:r>
          </a:p>
          <a:p>
            <a:pPr algn="ctr">
              <a:lnSpc>
                <a:spcPts val="13330"/>
              </a:lnSpc>
            </a:pPr>
            <a:r>
              <a:rPr lang="en-US" sz="9521" dirty="0">
                <a:solidFill>
                  <a:srgbClr val="FFFFFF"/>
                </a:solidFill>
                <a:latin typeface="Congenial Black" panose="02000503040000020004" pitchFamily="2" charset="0"/>
              </a:rPr>
              <a:t>Warm-up &amp; Review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817955" y="-117501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7" name="applaus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39194" y="3404562"/>
            <a:ext cx="12439358" cy="34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02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Read and answer.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0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463268" y="207285"/>
            <a:ext cx="1633862" cy="113125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28251" y="267773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read.</a:t>
            </a:r>
          </a:p>
        </p:txBody>
      </p:sp>
      <p:sp>
        <p:nvSpPr>
          <p:cNvPr id="3" name="Freeform 3"/>
          <p:cNvSpPr/>
          <p:nvPr/>
        </p:nvSpPr>
        <p:spPr>
          <a:xfrm rot="-2863994">
            <a:off x="-381810" y="8681722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297AFE-DED3-8A78-AEE7-415D7348E8DC}"/>
              </a:ext>
            </a:extLst>
          </p:cNvPr>
          <p:cNvGrpSpPr/>
          <p:nvPr/>
        </p:nvGrpSpPr>
        <p:grpSpPr>
          <a:xfrm>
            <a:off x="1297459" y="7402506"/>
            <a:ext cx="4036542" cy="1910678"/>
            <a:chOff x="4736192" y="2384034"/>
            <a:chExt cx="8458200" cy="221018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02A83A4-28F1-B374-680D-536D8AECB203}"/>
                </a:ext>
              </a:extLst>
            </p:cNvPr>
            <p:cNvSpPr/>
            <p:nvPr/>
          </p:nvSpPr>
          <p:spPr>
            <a:xfrm>
              <a:off x="4736192" y="2384034"/>
              <a:ext cx="8458200" cy="2210183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1160FF3-C20B-467E-095A-5AAA8C79063D}"/>
                </a:ext>
              </a:extLst>
            </p:cNvPr>
            <p:cNvSpPr/>
            <p:nvPr/>
          </p:nvSpPr>
          <p:spPr>
            <a:xfrm>
              <a:off x="6592721" y="2702980"/>
              <a:ext cx="4975251" cy="1340958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latin typeface="Abadi Extra Light" panose="020B0204020104020204" pitchFamily="34" charset="0"/>
                </a:rPr>
                <a:t>Trang</a:t>
              </a:r>
            </a:p>
          </p:txBody>
        </p:sp>
      </p:grpSp>
      <p:sp>
        <p:nvSpPr>
          <p:cNvPr id="23" name="Freeform 15">
            <a:extLst>
              <a:ext uri="{FF2B5EF4-FFF2-40B4-BE49-F238E27FC236}">
                <a16:creationId xmlns:a16="http://schemas.microsoft.com/office/drawing/2014/main" id="{EA86163C-3382-F147-C7A2-D5E7D9AD9C1B}"/>
              </a:ext>
            </a:extLst>
          </p:cNvPr>
          <p:cNvSpPr/>
          <p:nvPr/>
        </p:nvSpPr>
        <p:spPr>
          <a:xfrm>
            <a:off x="4023322" y="422898"/>
            <a:ext cx="1106993" cy="913468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5B3E2FA-13AE-4B25-9CE6-ECF1FA6B1289}"/>
              </a:ext>
            </a:extLst>
          </p:cNvPr>
          <p:cNvGrpSpPr/>
          <p:nvPr/>
        </p:nvGrpSpPr>
        <p:grpSpPr>
          <a:xfrm>
            <a:off x="6564891" y="7488125"/>
            <a:ext cx="4745333" cy="1828695"/>
            <a:chOff x="4736192" y="1899418"/>
            <a:chExt cx="8458200" cy="2694799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8555190-3B7D-8F94-2148-12F3E8C27F60}"/>
                </a:ext>
              </a:extLst>
            </p:cNvPr>
            <p:cNvSpPr/>
            <p:nvPr/>
          </p:nvSpPr>
          <p:spPr>
            <a:xfrm>
              <a:off x="4736192" y="1899418"/>
              <a:ext cx="8458200" cy="2694799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623912E-A4F0-A3BE-06D4-13FDBB5F46FF}"/>
                </a:ext>
              </a:extLst>
            </p:cNvPr>
            <p:cNvSpPr/>
            <p:nvPr/>
          </p:nvSpPr>
          <p:spPr>
            <a:xfrm>
              <a:off x="6592721" y="2401484"/>
              <a:ext cx="4745140" cy="195024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latin typeface="Abadi Extra Light" panose="020B0204020104020204" pitchFamily="34" charset="0"/>
                </a:rPr>
                <a:t>Hung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1A1FBC4-418B-0F47-6607-6FF5C044DB31}"/>
              </a:ext>
            </a:extLst>
          </p:cNvPr>
          <p:cNvGrpSpPr/>
          <p:nvPr/>
        </p:nvGrpSpPr>
        <p:grpSpPr>
          <a:xfrm>
            <a:off x="11913313" y="7271556"/>
            <a:ext cx="4745333" cy="1880711"/>
            <a:chOff x="4736192" y="2384034"/>
            <a:chExt cx="8458200" cy="221018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5E40A7D-8404-C22D-A479-F633B83B5DA1}"/>
                </a:ext>
              </a:extLst>
            </p:cNvPr>
            <p:cNvSpPr/>
            <p:nvPr/>
          </p:nvSpPr>
          <p:spPr>
            <a:xfrm>
              <a:off x="4736192" y="2384034"/>
              <a:ext cx="8458200" cy="2210183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89CE4B1-3765-213B-C87F-7FEE80016EED}"/>
                </a:ext>
              </a:extLst>
            </p:cNvPr>
            <p:cNvSpPr/>
            <p:nvPr/>
          </p:nvSpPr>
          <p:spPr>
            <a:xfrm>
              <a:off x="6156428" y="2728798"/>
              <a:ext cx="5159607" cy="1555285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latin typeface="Abadi Extra Light" panose="020B0204020104020204" pitchFamily="34" charset="0"/>
                </a:rPr>
                <a:t>Lan</a:t>
              </a:r>
            </a:p>
          </p:txBody>
        </p:sp>
      </p:grpSp>
      <p:sp>
        <p:nvSpPr>
          <p:cNvPr id="4" name="Freeform 4"/>
          <p:cNvSpPr/>
          <p:nvPr/>
        </p:nvSpPr>
        <p:spPr>
          <a:xfrm>
            <a:off x="15849600" y="8096583"/>
            <a:ext cx="2583928" cy="2151194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0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0" name="applause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743200" y="3152017"/>
            <a:ext cx="12801600" cy="3477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03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Look and write.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1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7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0" name="applause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24321" y="3500385"/>
            <a:ext cx="12439358" cy="34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04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Project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1638</TotalTime>
  <Words>51</Words>
  <Application>Microsoft Office PowerPoint</Application>
  <PresentationFormat>Custom</PresentationFormat>
  <Paragraphs>17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StoryBook Rough</vt:lpstr>
      <vt:lpstr>Calibri</vt:lpstr>
      <vt:lpstr>Congenial Black</vt:lpstr>
      <vt:lpstr>Arial</vt:lpstr>
      <vt:lpstr>Abadi Extra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pwc153</cp:lastModifiedBy>
  <cp:revision>43</cp:revision>
  <dcterms:created xsi:type="dcterms:W3CDTF">2006-08-16T00:00:00Z</dcterms:created>
  <dcterms:modified xsi:type="dcterms:W3CDTF">2026-01-06T08:12:25Z</dcterms:modified>
  <dc:identifier>DAF4oBq9B7k</dc:identifier>
</cp:coreProperties>
</file>