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4"/>
  </p:notesMasterIdLst>
  <p:sldIdLst>
    <p:sldId id="274" r:id="rId2"/>
    <p:sldId id="443" r:id="rId3"/>
    <p:sldId id="444" r:id="rId4"/>
    <p:sldId id="445" r:id="rId5"/>
    <p:sldId id="432" r:id="rId6"/>
    <p:sldId id="447" r:id="rId7"/>
    <p:sldId id="463" r:id="rId8"/>
    <p:sldId id="468" r:id="rId9"/>
    <p:sldId id="481" r:id="rId10"/>
    <p:sldId id="557" r:id="rId11"/>
    <p:sldId id="575" r:id="rId12"/>
    <p:sldId id="311" r:id="rId13"/>
  </p:sldIdLst>
  <p:sldSz cx="9144000" cy="5143500" type="screen16x9"/>
  <p:notesSz cx="6858000" cy="9144000"/>
  <p:embeddedFontLst>
    <p:embeddedFont>
      <p:font typeface="Kirang Haerang" panose="020B0604020202020204" charset="-127"/>
      <p:regular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Nixie One" panose="020B0604020202020204" charset="0"/>
      <p:regular r:id="rId20"/>
    </p:embeddedFont>
    <p:embeddedFont>
      <p:font typeface="Nunito" pitchFamily="2" charset="0"/>
      <p:regular r:id="rId21"/>
      <p:bold r:id="rId22"/>
      <p:italic r:id="rId23"/>
      <p:boldItalic r:id="rId24"/>
    </p:embeddedFont>
    <p:embeddedFont>
      <p:font typeface="VNI-Dom" panose="020B0604020202020204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9"/>
    <a:srgbClr val="FFFFFF"/>
    <a:srgbClr val="FFD774"/>
    <a:srgbClr val="E0B07C"/>
    <a:srgbClr val="008448"/>
    <a:srgbClr val="F9C7CA"/>
    <a:srgbClr val="98C3E8"/>
    <a:srgbClr val="FDD39D"/>
    <a:srgbClr val="783F04"/>
    <a:srgbClr val="744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4" autoAdjust="0"/>
    <p:restoredTop sz="74397" autoAdjust="0"/>
  </p:normalViewPr>
  <p:slideViewPr>
    <p:cSldViewPr snapToGrid="0">
      <p:cViewPr varScale="1">
        <p:scale>
          <a:sx n="73" d="100"/>
          <a:sy n="73" d="100"/>
        </p:scale>
        <p:origin x="85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3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</a:t>
            </a:r>
          </a:p>
          <a:p>
            <a:r>
              <a:rPr lang="en-US" dirty="0"/>
              <a:t>GV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team.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1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26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4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F4DF82-9195-4BC9-89BE-367C3E2FD4CC}"/>
              </a:ext>
            </a:extLst>
          </p:cNvPr>
          <p:cNvGrpSpPr/>
          <p:nvPr/>
        </p:nvGrpSpPr>
        <p:grpSpPr>
          <a:xfrm>
            <a:off x="1404948" y="270307"/>
            <a:ext cx="6334103" cy="3789716"/>
            <a:chOff x="1404948" y="236017"/>
            <a:chExt cx="6334103" cy="3789716"/>
          </a:xfrm>
        </p:grpSpPr>
        <p:sp>
          <p:nvSpPr>
            <p:cNvPr id="4" name="Google Shape;1768;p43">
              <a:extLst>
                <a:ext uri="{FF2B5EF4-FFF2-40B4-BE49-F238E27FC236}">
                  <a16:creationId xmlns:a16="http://schemas.microsoft.com/office/drawing/2014/main" id="{57323511-CEAD-4B19-98D0-2C8F32C821EC}"/>
                </a:ext>
              </a:extLst>
            </p:cNvPr>
            <p:cNvSpPr txBox="1">
              <a:spLocks/>
            </p:cNvSpPr>
            <p:nvPr/>
          </p:nvSpPr>
          <p:spPr>
            <a:xfrm>
              <a:off x="1404948" y="236017"/>
              <a:ext cx="6334103" cy="9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4400" b="1" dirty="0">
                  <a:solidFill>
                    <a:srgbClr val="FF0000"/>
                  </a:solidFill>
                  <a:effectLst/>
                  <a:latin typeface="VNI-Dom" pitchFamily="2" charset="0"/>
                  <a:ea typeface="Times New Roman" panose="02020603050405020304" pitchFamily="18" charset="0"/>
                </a:rPr>
                <a:t>Missing flash card</a:t>
              </a:r>
            </a:p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VNI-Dom" pitchFamily="2" charset="0"/>
                  <a:ea typeface="Times New Roman" panose="02020603050405020304" pitchFamily="18" charset="0"/>
                </a:rPr>
                <a:t>Game</a:t>
              </a:r>
              <a:endParaRPr lang="en-US" sz="4400" b="1" dirty="0">
                <a:solidFill>
                  <a:srgbClr val="FF0000"/>
                </a:solidFill>
                <a:effectLst/>
                <a:latin typeface="VNI-Dom" pitchFamily="2" charset="0"/>
                <a:ea typeface="Times New Roman" panose="02020603050405020304" pitchFamily="18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646B7F-AC1D-461B-89DE-C359CEDCA33D}"/>
                </a:ext>
              </a:extLst>
            </p:cNvPr>
            <p:cNvSpPr/>
            <p:nvPr/>
          </p:nvSpPr>
          <p:spPr>
            <a:xfrm>
              <a:off x="2315688" y="1935676"/>
              <a:ext cx="191192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9C47F5-201F-4F35-9C5D-7D64A21DCFA3}"/>
                </a:ext>
              </a:extLst>
            </p:cNvPr>
            <p:cNvSpPr/>
            <p:nvPr/>
          </p:nvSpPr>
          <p:spPr>
            <a:xfrm>
              <a:off x="5225142" y="1935675"/>
              <a:ext cx="191192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Google Shape;1768;p43">
              <a:extLst>
                <a:ext uri="{FF2B5EF4-FFF2-40B4-BE49-F238E27FC236}">
                  <a16:creationId xmlns:a16="http://schemas.microsoft.com/office/drawing/2014/main" id="{734B727A-1CA0-4E2E-B521-C34B8223B563}"/>
                </a:ext>
              </a:extLst>
            </p:cNvPr>
            <p:cNvSpPr txBox="1">
              <a:spLocks/>
            </p:cNvSpPr>
            <p:nvPr/>
          </p:nvSpPr>
          <p:spPr>
            <a:xfrm>
              <a:off x="2237613" y="1935675"/>
              <a:ext cx="2068077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1</a:t>
              </a:r>
              <a:endPara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  <p:sp>
          <p:nvSpPr>
            <p:cNvPr id="8" name="Google Shape;1768;p43">
              <a:extLst>
                <a:ext uri="{FF2B5EF4-FFF2-40B4-BE49-F238E27FC236}">
                  <a16:creationId xmlns:a16="http://schemas.microsoft.com/office/drawing/2014/main" id="{01B1C464-D7E2-414C-912D-12B584AF07AD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35675"/>
              <a:ext cx="2068077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2</a:t>
              </a:r>
              <a:endPara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0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t="-14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Đội 1">
            <a:extLst>
              <a:ext uri="{FF2B5EF4-FFF2-40B4-BE49-F238E27FC236}">
                <a16:creationId xmlns:a16="http://schemas.microsoft.com/office/drawing/2014/main" id="{4C7B8DA9-90EA-4959-9217-6BAA3F2575DE}"/>
              </a:ext>
            </a:extLst>
          </p:cNvPr>
          <p:cNvGrpSpPr/>
          <p:nvPr/>
        </p:nvGrpSpPr>
        <p:grpSpPr>
          <a:xfrm>
            <a:off x="-20018" y="66402"/>
            <a:ext cx="1187088" cy="2090058"/>
            <a:chOff x="-78074" y="0"/>
            <a:chExt cx="1377326" cy="209005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C3B14A-0A6C-4525-9EDC-93136ECACEBF}"/>
                </a:ext>
              </a:extLst>
            </p:cNvPr>
            <p:cNvSpPr/>
            <p:nvPr/>
          </p:nvSpPr>
          <p:spPr>
            <a:xfrm>
              <a:off x="0" y="1"/>
              <a:ext cx="1273332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Google Shape;1768;p43">
              <a:extLst>
                <a:ext uri="{FF2B5EF4-FFF2-40B4-BE49-F238E27FC236}">
                  <a16:creationId xmlns:a16="http://schemas.microsoft.com/office/drawing/2014/main" id="{B205B264-DDDD-4506-AD5B-97A380AE9C31}"/>
                </a:ext>
              </a:extLst>
            </p:cNvPr>
            <p:cNvSpPr txBox="1">
              <a:spLocks/>
            </p:cNvSpPr>
            <p:nvPr/>
          </p:nvSpPr>
          <p:spPr>
            <a:xfrm>
              <a:off x="-78074" y="0"/>
              <a:ext cx="1377326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1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grpSp>
        <p:nvGrpSpPr>
          <p:cNvPr id="21" name="Đội 2">
            <a:extLst>
              <a:ext uri="{FF2B5EF4-FFF2-40B4-BE49-F238E27FC236}">
                <a16:creationId xmlns:a16="http://schemas.microsoft.com/office/drawing/2014/main" id="{31E00290-8575-4F8B-9BA1-AC0FB40770A1}"/>
              </a:ext>
            </a:extLst>
          </p:cNvPr>
          <p:cNvGrpSpPr/>
          <p:nvPr/>
        </p:nvGrpSpPr>
        <p:grpSpPr>
          <a:xfrm>
            <a:off x="7901964" y="60960"/>
            <a:ext cx="1187088" cy="2090057"/>
            <a:chOff x="5147067" y="1969965"/>
            <a:chExt cx="1284039" cy="20900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9D08CB-19B8-4E70-BC9E-7649F119637B}"/>
                </a:ext>
              </a:extLst>
            </p:cNvPr>
            <p:cNvSpPr/>
            <p:nvPr/>
          </p:nvSpPr>
          <p:spPr>
            <a:xfrm>
              <a:off x="5171232" y="1969965"/>
              <a:ext cx="124099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Google Shape;1768;p43">
              <a:extLst>
                <a:ext uri="{FF2B5EF4-FFF2-40B4-BE49-F238E27FC236}">
                  <a16:creationId xmlns:a16="http://schemas.microsoft.com/office/drawing/2014/main" id="{CEAC0600-2441-428C-9010-39C992571BF1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69965"/>
              <a:ext cx="1284039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2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pic>
        <p:nvPicPr>
          <p:cNvPr id="29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DD25F1C4-ABD7-4F09-867F-DEA5B844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5" y="54829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86FF590C-2FA3-40EF-A4D5-DE96DB76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0" y="95817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416C5C23-3F25-49FB-A674-1A27A25D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E3BC22A9-A597-45C1-B19D-B3C7076D8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C5CAB93-4EB6-4E7F-8F51-4DCFA4911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62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69400279-601A-45BC-8B73-9AB6086C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87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95A07B5-D1D9-4E89-8D50-13F312C3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86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A9A0DD31-65B1-46AB-BD16-736DF853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11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5D5F20-19BB-4BAD-8783-A1003108B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920" y="581989"/>
            <a:ext cx="2800256" cy="173575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3076" name="Picture 4" descr="Vector aquarium template hand drawn cartoon illustration with family and kids looking at underwater fish">
            <a:extLst>
              <a:ext uri="{FF2B5EF4-FFF2-40B4-BE49-F238E27FC236}">
                <a16:creationId xmlns:a16="http://schemas.microsoft.com/office/drawing/2014/main" id="{1CE0CAFD-57B9-4651-B7EC-19D34179B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90" y="581990"/>
            <a:ext cx="2819302" cy="173575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ctor summer camp tent outdoor lake nature adventure holiday">
            <a:extLst>
              <a:ext uri="{FF2B5EF4-FFF2-40B4-BE49-F238E27FC236}">
                <a16:creationId xmlns:a16="http://schemas.microsoft.com/office/drawing/2014/main" id="{E2DEF8F3-0307-45FF-8B3C-EF832FD4A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21" y="2497876"/>
            <a:ext cx="2800256" cy="185510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ector many children having fun in carnival at night">
            <a:extLst>
              <a:ext uri="{FF2B5EF4-FFF2-40B4-BE49-F238E27FC236}">
                <a16:creationId xmlns:a16="http://schemas.microsoft.com/office/drawing/2014/main" id="{DF25FF45-AE21-4837-99E0-AA2073CB1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36" y="2526650"/>
            <a:ext cx="2800256" cy="185510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0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232" y="4438650"/>
            <a:ext cx="71035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sz="1867" b="1" dirty="0">
                <a:solidFill>
                  <a:srgbClr val="0070C0"/>
                </a:solidFill>
              </a:rPr>
              <a:t>Website</a:t>
            </a:r>
            <a:r>
              <a:rPr lang="en-US" sz="1867" dirty="0">
                <a:solidFill>
                  <a:srgbClr val="0070C0"/>
                </a:solidFill>
              </a:rPr>
              <a:t>: </a:t>
            </a:r>
            <a:r>
              <a:rPr lang="en-US" sz="1867" i="1" dirty="0">
                <a:solidFill>
                  <a:srgbClr val="FFFFFF"/>
                </a:solidFill>
              </a:rPr>
              <a:t>hoclieu.vn</a:t>
            </a:r>
          </a:p>
          <a:p>
            <a:pPr algn="ctr" defTabSz="1219140">
              <a:defRPr/>
            </a:pPr>
            <a:r>
              <a:rPr lang="en-US" sz="1867" b="1" dirty="0">
                <a:solidFill>
                  <a:srgbClr val="0070C0"/>
                </a:solidFill>
              </a:rPr>
              <a:t>Fanpage</a:t>
            </a:r>
            <a:r>
              <a:rPr lang="en-US" sz="1867" dirty="0">
                <a:solidFill>
                  <a:srgbClr val="0070C0"/>
                </a:solidFill>
              </a:rPr>
              <a:t>:</a:t>
            </a:r>
            <a:r>
              <a:rPr lang="vi-VN" sz="1867" dirty="0">
                <a:solidFill>
                  <a:srgbClr val="0070C0"/>
                </a:solidFill>
              </a:rPr>
              <a:t> </a:t>
            </a:r>
            <a:r>
              <a:rPr lang="en-US" sz="1867" i="1" dirty="0">
                <a:solidFill>
                  <a:srgbClr val="FFFFFF"/>
                </a:solidFill>
              </a:rPr>
              <a:t>https://www.facebook.com/tienganhglobalsuccess.vn/</a:t>
            </a:r>
            <a:endParaRPr lang="en-GB" sz="1867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824964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Unit 9</a:t>
            </a:r>
            <a:b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Our outdoor activities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65658" y="2800764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Lesson 1 - </a:t>
            </a: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573107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390578" y="1039093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390578" y="2582350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Listen, point and say.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390578" y="1756599"/>
            <a:ext cx="550112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1. </a:t>
            </a: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Look, listen and repeat.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390578" y="3310917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3. Let’s talk.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9402" y="73274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</a:t>
            </a:r>
            <a:r>
              <a:rPr lang="en-US" sz="4400" b="1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511804" y="980627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511804" y="172729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511804" y="247375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511804" y="325245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1D6E3FC-A927-1966-E051-431C3CCB7FFE}"/>
              </a:ext>
            </a:extLst>
          </p:cNvPr>
          <p:cNvSpPr txBox="1">
            <a:spLocks/>
          </p:cNvSpPr>
          <p:nvPr/>
        </p:nvSpPr>
        <p:spPr>
          <a:xfrm>
            <a:off x="2390578" y="4075948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Wrap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81A68DEA-CC18-A086-F2F8-7B68E54ECB6A}"/>
              </a:ext>
            </a:extLst>
          </p:cNvPr>
          <p:cNvSpPr/>
          <p:nvPr/>
        </p:nvSpPr>
        <p:spPr>
          <a:xfrm>
            <a:off x="1511804" y="401748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7" name="sound1">
            <a:hlinkClick r:id="" action="ppaction://media"/>
            <a:extLst>
              <a:ext uri="{FF2B5EF4-FFF2-40B4-BE49-F238E27FC236}">
                <a16:creationId xmlns:a16="http://schemas.microsoft.com/office/drawing/2014/main" id="{41E39262-7B00-453F-8A30-434DD5F19E4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7A76AF-5AF8-E731-B91C-EBD2C30C2C25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0348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76F2D6-9D79-4B1B-9420-E01D6A94D10A}"/>
                </a:ext>
              </a:extLst>
            </p:cNvPr>
            <p:cNvSpPr/>
            <p:nvPr/>
          </p:nvSpPr>
          <p:spPr>
            <a:xfrm>
              <a:off x="0" y="0"/>
              <a:ext cx="9144000" cy="5034844"/>
            </a:xfrm>
            <a:prstGeom prst="rect">
              <a:avLst/>
            </a:prstGeom>
            <a:solidFill>
              <a:srgbClr val="008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18E27-EFC1-3DFC-95F2-FCBAD395FE39}"/>
                </a:ext>
              </a:extLst>
            </p:cNvPr>
            <p:cNvSpPr/>
            <p:nvPr/>
          </p:nvSpPr>
          <p:spPr>
            <a:xfrm>
              <a:off x="0" y="4541719"/>
              <a:ext cx="9144000" cy="493125"/>
            </a:xfrm>
            <a:prstGeom prst="rect">
              <a:avLst/>
            </a:prstGeom>
            <a:solidFill>
              <a:srgbClr val="E0B0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A7C922-7E4E-2341-8A8D-593724CCD811}"/>
              </a:ext>
            </a:extLst>
          </p:cNvPr>
          <p:cNvSpPr txBox="1"/>
          <p:nvPr/>
        </p:nvSpPr>
        <p:spPr>
          <a:xfrm rot="20958322">
            <a:off x="2273133" y="1068739"/>
            <a:ext cx="45977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MATCHING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GAME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DA4D67-19C9-98C2-A61D-8B66ECDD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8029">
            <a:off x="721378" y="2142663"/>
            <a:ext cx="1993644" cy="1996417"/>
          </a:xfrm>
          <a:prstGeom prst="rect">
            <a:avLst/>
          </a:prstGeom>
        </p:spPr>
      </p:pic>
      <p:pic>
        <p:nvPicPr>
          <p:cNvPr id="5124" name="Picture 4" descr="Tổng hợp 52+ hình ảnh avatar dấu chấm hỏi (vừa cập nhật) – hoccatmay.edu.vn">
            <a:extLst>
              <a:ext uri="{FF2B5EF4-FFF2-40B4-BE49-F238E27FC236}">
                <a16:creationId xmlns:a16="http://schemas.microsoft.com/office/drawing/2014/main" id="{F2CF7043-2449-B31A-D7E8-87115434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88" y="2168769"/>
            <a:ext cx="2177562" cy="21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128493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2.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Listen, point and say.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18B77DC7-795E-47C0-859B-27CA5D195A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640CF34-C554-44FF-8D3B-A0D384B34197}"/>
              </a:ext>
            </a:extLst>
          </p:cNvPr>
          <p:cNvGrpSpPr/>
          <p:nvPr/>
        </p:nvGrpSpPr>
        <p:grpSpPr>
          <a:xfrm>
            <a:off x="2783204" y="770570"/>
            <a:ext cx="3443845" cy="1117550"/>
            <a:chOff x="2783204" y="770570"/>
            <a:chExt cx="3443845" cy="1117550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2E0F232A-9210-DDAA-B50C-8D5C3E086563}"/>
                </a:ext>
              </a:extLst>
            </p:cNvPr>
            <p:cNvSpPr/>
            <p:nvPr/>
          </p:nvSpPr>
          <p:spPr>
            <a:xfrm>
              <a:off x="2783204" y="770570"/>
              <a:ext cx="3443845" cy="1117550"/>
            </a:xfrm>
            <a:prstGeom prst="wedgeRoundRectCallout">
              <a:avLst>
                <a:gd name="adj1" fmla="val -46149"/>
                <a:gd name="adj2" fmla="val 75291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02B8A4-E524-FB42-5108-DDA4A7A6E183}"/>
                </a:ext>
              </a:extLst>
            </p:cNvPr>
            <p:cNvSpPr txBox="1"/>
            <p:nvPr/>
          </p:nvSpPr>
          <p:spPr>
            <a:xfrm>
              <a:off x="2783204" y="898875"/>
              <a:ext cx="3443845" cy="861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>
                  <a:latin typeface="Comic Sans MS" panose="030F0702030302020204" pitchFamily="66" charset="0"/>
                </a:rPr>
                <a:t>Were you at the ____ yesterday?</a:t>
              </a:r>
              <a:endParaRPr lang="en-US" sz="24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658700-6B78-48DA-8B7B-1481155E9587}"/>
              </a:ext>
            </a:extLst>
          </p:cNvPr>
          <p:cNvGrpSpPr/>
          <p:nvPr/>
        </p:nvGrpSpPr>
        <p:grpSpPr>
          <a:xfrm>
            <a:off x="2783204" y="2339088"/>
            <a:ext cx="2755076" cy="759046"/>
            <a:chOff x="2783204" y="2339088"/>
            <a:chExt cx="2755076" cy="759046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7BA94AF3-4182-E699-0221-94338BD04847}"/>
                </a:ext>
              </a:extLst>
            </p:cNvPr>
            <p:cNvSpPr/>
            <p:nvPr/>
          </p:nvSpPr>
          <p:spPr>
            <a:xfrm>
              <a:off x="2783204" y="2339088"/>
              <a:ext cx="2755076" cy="759046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3AF7E9-4FEC-61E2-AC3F-30E5D322BA1B}"/>
                </a:ext>
              </a:extLst>
            </p:cNvPr>
            <p:cNvSpPr txBox="1"/>
            <p:nvPr/>
          </p:nvSpPr>
          <p:spPr>
            <a:xfrm>
              <a:off x="2783204" y="2485598"/>
              <a:ext cx="2409590" cy="466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>
                  <a:latin typeface="Comic Sans MS" panose="030F0702030302020204" pitchFamily="66" charset="0"/>
                </a:rPr>
                <a:t>Yes, we were.</a:t>
              </a:r>
              <a:endParaRPr lang="en-US" sz="24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9E1E70-D6EA-436E-BFF7-AA320CC5F91D}"/>
              </a:ext>
            </a:extLst>
          </p:cNvPr>
          <p:cNvGrpSpPr/>
          <p:nvPr/>
        </p:nvGrpSpPr>
        <p:grpSpPr>
          <a:xfrm>
            <a:off x="2763125" y="3591880"/>
            <a:ext cx="3083913" cy="759045"/>
            <a:chOff x="2763125" y="3591880"/>
            <a:chExt cx="3083913" cy="759045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16FB1FB6-0CA2-A930-6E4B-11C5104F4942}"/>
                </a:ext>
              </a:extLst>
            </p:cNvPr>
            <p:cNvSpPr/>
            <p:nvPr/>
          </p:nvSpPr>
          <p:spPr>
            <a:xfrm>
              <a:off x="2763125" y="3591880"/>
              <a:ext cx="3083913" cy="759045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049D5D-92FD-75EA-FD96-FB8448135D1A}"/>
                </a:ext>
              </a:extLst>
            </p:cNvPr>
            <p:cNvSpPr txBox="1"/>
            <p:nvPr/>
          </p:nvSpPr>
          <p:spPr>
            <a:xfrm>
              <a:off x="2783204" y="3719927"/>
              <a:ext cx="2368273" cy="466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>
                  <a:latin typeface="Comic Sans MS" panose="030F0702030302020204" pitchFamily="66" charset="0"/>
                </a:rPr>
                <a:t>No, we weren’t.</a:t>
              </a:r>
              <a:endParaRPr lang="en-US" sz="24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2" descr="Cartoon students Royalty Free Vector Image - VectorStock">
            <a:extLst>
              <a:ext uri="{FF2B5EF4-FFF2-40B4-BE49-F238E27FC236}">
                <a16:creationId xmlns:a16="http://schemas.microsoft.com/office/drawing/2014/main" id="{9FE7D1FD-4071-2816-5108-5D56233F3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/>
        </p:blipFill>
        <p:spPr bwMode="auto">
          <a:xfrm>
            <a:off x="259173" y="657050"/>
            <a:ext cx="2143744" cy="38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artoon students Royalty Free Vector Image - VectorStock">
            <a:extLst>
              <a:ext uri="{FF2B5EF4-FFF2-40B4-BE49-F238E27FC236}">
                <a16:creationId xmlns:a16="http://schemas.microsoft.com/office/drawing/2014/main" id="{9E9651ED-4B2A-6436-ADD6-DA8A2F00C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6380876" y="935827"/>
            <a:ext cx="2143744" cy="38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26F5FE48-A919-AFD1-3927-A21AE2D9FE4B}"/>
              </a:ext>
            </a:extLst>
          </p:cNvPr>
          <p:cNvSpPr/>
          <p:nvPr/>
        </p:nvSpPr>
        <p:spPr>
          <a:xfrm>
            <a:off x="2981436" y="0"/>
            <a:ext cx="3416724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7FA77233-E350-E1C7-716D-393A076C8975}"/>
              </a:ext>
            </a:extLst>
          </p:cNvPr>
          <p:cNvSpPr txBox="1">
            <a:spLocks/>
          </p:cNvSpPr>
          <p:nvPr/>
        </p:nvSpPr>
        <p:spPr>
          <a:xfrm>
            <a:off x="3385931" y="2518"/>
            <a:ext cx="26077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C00000"/>
                </a:solidFill>
                <a:latin typeface="Comic Sans MS" panose="030F0702030302020204" pitchFamily="66" charset="0"/>
              </a:rPr>
              <a:t>Let’s talk.</a:t>
            </a:r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312787-041F-BE90-404E-6E883CBC1CD6}"/>
              </a:ext>
            </a:extLst>
          </p:cNvPr>
          <p:cNvGrpSpPr/>
          <p:nvPr/>
        </p:nvGrpSpPr>
        <p:grpSpPr>
          <a:xfrm>
            <a:off x="0" y="1063670"/>
            <a:ext cx="9144000" cy="2576961"/>
            <a:chOff x="0" y="1241697"/>
            <a:chExt cx="9144000" cy="25769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046C828-5068-C400-7BA2-097A8551C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0" y="1324840"/>
              <a:ext cx="9144000" cy="2493818"/>
            </a:xfrm>
            <a:prstGeom prst="rect">
              <a:avLst/>
            </a:prstGeom>
          </p:spPr>
        </p:pic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4A446A6F-DD87-AD14-D700-92C142FA8386}"/>
                </a:ext>
              </a:extLst>
            </p:cNvPr>
            <p:cNvSpPr/>
            <p:nvPr/>
          </p:nvSpPr>
          <p:spPr>
            <a:xfrm>
              <a:off x="2212261" y="1241697"/>
              <a:ext cx="3553838" cy="980282"/>
            </a:xfrm>
            <a:custGeom>
              <a:avLst/>
              <a:gdLst>
                <a:gd name="connsiteX0" fmla="*/ 0 w 3416724"/>
                <a:gd name="connsiteY0" fmla="*/ 107480 h 644867"/>
                <a:gd name="connsiteX1" fmla="*/ 107480 w 3416724"/>
                <a:gd name="connsiteY1" fmla="*/ 0 h 644867"/>
                <a:gd name="connsiteX2" fmla="*/ 569454 w 3416724"/>
                <a:gd name="connsiteY2" fmla="*/ 0 h 644867"/>
                <a:gd name="connsiteX3" fmla="*/ 569454 w 3416724"/>
                <a:gd name="connsiteY3" fmla="*/ 0 h 644867"/>
                <a:gd name="connsiteX4" fmla="*/ 1423635 w 3416724"/>
                <a:gd name="connsiteY4" fmla="*/ 0 h 644867"/>
                <a:gd name="connsiteX5" fmla="*/ 3309244 w 3416724"/>
                <a:gd name="connsiteY5" fmla="*/ 0 h 644867"/>
                <a:gd name="connsiteX6" fmla="*/ 3416724 w 3416724"/>
                <a:gd name="connsiteY6" fmla="*/ 107480 h 644867"/>
                <a:gd name="connsiteX7" fmla="*/ 3416724 w 3416724"/>
                <a:gd name="connsiteY7" fmla="*/ 376172 h 644867"/>
                <a:gd name="connsiteX8" fmla="*/ 3416724 w 3416724"/>
                <a:gd name="connsiteY8" fmla="*/ 376172 h 644867"/>
                <a:gd name="connsiteX9" fmla="*/ 3416724 w 3416724"/>
                <a:gd name="connsiteY9" fmla="*/ 537389 h 644867"/>
                <a:gd name="connsiteX10" fmla="*/ 3416724 w 3416724"/>
                <a:gd name="connsiteY10" fmla="*/ 537387 h 644867"/>
                <a:gd name="connsiteX11" fmla="*/ 3309244 w 3416724"/>
                <a:gd name="connsiteY11" fmla="*/ 644867 h 644867"/>
                <a:gd name="connsiteX12" fmla="*/ 1423635 w 3416724"/>
                <a:gd name="connsiteY12" fmla="*/ 644867 h 644867"/>
                <a:gd name="connsiteX13" fmla="*/ 212418 w 3416724"/>
                <a:gd name="connsiteY13" fmla="*/ 967346 h 644867"/>
                <a:gd name="connsiteX14" fmla="*/ 569454 w 3416724"/>
                <a:gd name="connsiteY14" fmla="*/ 644867 h 644867"/>
                <a:gd name="connsiteX15" fmla="*/ 107480 w 3416724"/>
                <a:gd name="connsiteY15" fmla="*/ 644867 h 644867"/>
                <a:gd name="connsiteX16" fmla="*/ 0 w 3416724"/>
                <a:gd name="connsiteY16" fmla="*/ 537387 h 644867"/>
                <a:gd name="connsiteX17" fmla="*/ 0 w 3416724"/>
                <a:gd name="connsiteY17" fmla="*/ 537389 h 644867"/>
                <a:gd name="connsiteX18" fmla="*/ 0 w 3416724"/>
                <a:gd name="connsiteY18" fmla="*/ 376172 h 644867"/>
                <a:gd name="connsiteX19" fmla="*/ 0 w 3416724"/>
                <a:gd name="connsiteY19" fmla="*/ 376172 h 644867"/>
                <a:gd name="connsiteX20" fmla="*/ 0 w 3416724"/>
                <a:gd name="connsiteY20" fmla="*/ 107480 h 644867"/>
                <a:gd name="connsiteX0" fmla="*/ 0 w 3416724"/>
                <a:gd name="connsiteY0" fmla="*/ 107480 h 967346"/>
                <a:gd name="connsiteX1" fmla="*/ 107480 w 3416724"/>
                <a:gd name="connsiteY1" fmla="*/ 0 h 967346"/>
                <a:gd name="connsiteX2" fmla="*/ 569454 w 3416724"/>
                <a:gd name="connsiteY2" fmla="*/ 0 h 967346"/>
                <a:gd name="connsiteX3" fmla="*/ 569454 w 3416724"/>
                <a:gd name="connsiteY3" fmla="*/ 0 h 967346"/>
                <a:gd name="connsiteX4" fmla="*/ 1423635 w 3416724"/>
                <a:gd name="connsiteY4" fmla="*/ 0 h 967346"/>
                <a:gd name="connsiteX5" fmla="*/ 3309244 w 3416724"/>
                <a:gd name="connsiteY5" fmla="*/ 0 h 967346"/>
                <a:gd name="connsiteX6" fmla="*/ 3416724 w 3416724"/>
                <a:gd name="connsiteY6" fmla="*/ 107480 h 967346"/>
                <a:gd name="connsiteX7" fmla="*/ 3416724 w 3416724"/>
                <a:gd name="connsiteY7" fmla="*/ 376172 h 967346"/>
                <a:gd name="connsiteX8" fmla="*/ 3416724 w 3416724"/>
                <a:gd name="connsiteY8" fmla="*/ 376172 h 967346"/>
                <a:gd name="connsiteX9" fmla="*/ 3416724 w 3416724"/>
                <a:gd name="connsiteY9" fmla="*/ 537389 h 967346"/>
                <a:gd name="connsiteX10" fmla="*/ 3416724 w 3416724"/>
                <a:gd name="connsiteY10" fmla="*/ 537387 h 967346"/>
                <a:gd name="connsiteX11" fmla="*/ 3309244 w 3416724"/>
                <a:gd name="connsiteY11" fmla="*/ 644867 h 967346"/>
                <a:gd name="connsiteX12" fmla="*/ 1757122 w 3416724"/>
                <a:gd name="connsiteY12" fmla="*/ 655625 h 967346"/>
                <a:gd name="connsiteX13" fmla="*/ 212418 w 3416724"/>
                <a:gd name="connsiteY13" fmla="*/ 967346 h 967346"/>
                <a:gd name="connsiteX14" fmla="*/ 569454 w 3416724"/>
                <a:gd name="connsiteY14" fmla="*/ 644867 h 967346"/>
                <a:gd name="connsiteX15" fmla="*/ 107480 w 3416724"/>
                <a:gd name="connsiteY15" fmla="*/ 644867 h 967346"/>
                <a:gd name="connsiteX16" fmla="*/ 0 w 3416724"/>
                <a:gd name="connsiteY16" fmla="*/ 537387 h 967346"/>
                <a:gd name="connsiteX17" fmla="*/ 0 w 3416724"/>
                <a:gd name="connsiteY17" fmla="*/ 537389 h 967346"/>
                <a:gd name="connsiteX18" fmla="*/ 0 w 3416724"/>
                <a:gd name="connsiteY18" fmla="*/ 376172 h 967346"/>
                <a:gd name="connsiteX19" fmla="*/ 0 w 3416724"/>
                <a:gd name="connsiteY19" fmla="*/ 376172 h 967346"/>
                <a:gd name="connsiteX20" fmla="*/ 0 w 3416724"/>
                <a:gd name="connsiteY20" fmla="*/ 107480 h 967346"/>
                <a:gd name="connsiteX0" fmla="*/ 0 w 3416724"/>
                <a:gd name="connsiteY0" fmla="*/ 107480 h 967346"/>
                <a:gd name="connsiteX1" fmla="*/ 107480 w 3416724"/>
                <a:gd name="connsiteY1" fmla="*/ 0 h 967346"/>
                <a:gd name="connsiteX2" fmla="*/ 569454 w 3416724"/>
                <a:gd name="connsiteY2" fmla="*/ 0 h 967346"/>
                <a:gd name="connsiteX3" fmla="*/ 569454 w 3416724"/>
                <a:gd name="connsiteY3" fmla="*/ 0 h 967346"/>
                <a:gd name="connsiteX4" fmla="*/ 1423635 w 3416724"/>
                <a:gd name="connsiteY4" fmla="*/ 0 h 967346"/>
                <a:gd name="connsiteX5" fmla="*/ 3309244 w 3416724"/>
                <a:gd name="connsiteY5" fmla="*/ 0 h 967346"/>
                <a:gd name="connsiteX6" fmla="*/ 3416724 w 3416724"/>
                <a:gd name="connsiteY6" fmla="*/ 107480 h 967346"/>
                <a:gd name="connsiteX7" fmla="*/ 3416724 w 3416724"/>
                <a:gd name="connsiteY7" fmla="*/ 376172 h 967346"/>
                <a:gd name="connsiteX8" fmla="*/ 3416724 w 3416724"/>
                <a:gd name="connsiteY8" fmla="*/ 376172 h 967346"/>
                <a:gd name="connsiteX9" fmla="*/ 3416724 w 3416724"/>
                <a:gd name="connsiteY9" fmla="*/ 537389 h 967346"/>
                <a:gd name="connsiteX10" fmla="*/ 3416724 w 3416724"/>
                <a:gd name="connsiteY10" fmla="*/ 537387 h 967346"/>
                <a:gd name="connsiteX11" fmla="*/ 3309244 w 3416724"/>
                <a:gd name="connsiteY11" fmla="*/ 644867 h 967346"/>
                <a:gd name="connsiteX12" fmla="*/ 1757122 w 3416724"/>
                <a:gd name="connsiteY12" fmla="*/ 655625 h 967346"/>
                <a:gd name="connsiteX13" fmla="*/ 212418 w 3416724"/>
                <a:gd name="connsiteY13" fmla="*/ 967346 h 967346"/>
                <a:gd name="connsiteX14" fmla="*/ 1591431 w 3416724"/>
                <a:gd name="connsiteY14" fmla="*/ 623352 h 967346"/>
                <a:gd name="connsiteX15" fmla="*/ 107480 w 3416724"/>
                <a:gd name="connsiteY15" fmla="*/ 644867 h 967346"/>
                <a:gd name="connsiteX16" fmla="*/ 0 w 3416724"/>
                <a:gd name="connsiteY16" fmla="*/ 537387 h 967346"/>
                <a:gd name="connsiteX17" fmla="*/ 0 w 3416724"/>
                <a:gd name="connsiteY17" fmla="*/ 537389 h 967346"/>
                <a:gd name="connsiteX18" fmla="*/ 0 w 3416724"/>
                <a:gd name="connsiteY18" fmla="*/ 376172 h 967346"/>
                <a:gd name="connsiteX19" fmla="*/ 0 w 3416724"/>
                <a:gd name="connsiteY19" fmla="*/ 376172 h 967346"/>
                <a:gd name="connsiteX20" fmla="*/ 0 w 3416724"/>
                <a:gd name="connsiteY20" fmla="*/ 107480 h 967346"/>
                <a:gd name="connsiteX0" fmla="*/ 0 w 3416724"/>
                <a:gd name="connsiteY0" fmla="*/ 107480 h 902800"/>
                <a:gd name="connsiteX1" fmla="*/ 107480 w 3416724"/>
                <a:gd name="connsiteY1" fmla="*/ 0 h 902800"/>
                <a:gd name="connsiteX2" fmla="*/ 569454 w 3416724"/>
                <a:gd name="connsiteY2" fmla="*/ 0 h 902800"/>
                <a:gd name="connsiteX3" fmla="*/ 569454 w 3416724"/>
                <a:gd name="connsiteY3" fmla="*/ 0 h 902800"/>
                <a:gd name="connsiteX4" fmla="*/ 1423635 w 3416724"/>
                <a:gd name="connsiteY4" fmla="*/ 0 h 902800"/>
                <a:gd name="connsiteX5" fmla="*/ 3309244 w 3416724"/>
                <a:gd name="connsiteY5" fmla="*/ 0 h 902800"/>
                <a:gd name="connsiteX6" fmla="*/ 3416724 w 3416724"/>
                <a:gd name="connsiteY6" fmla="*/ 107480 h 902800"/>
                <a:gd name="connsiteX7" fmla="*/ 3416724 w 3416724"/>
                <a:gd name="connsiteY7" fmla="*/ 376172 h 902800"/>
                <a:gd name="connsiteX8" fmla="*/ 3416724 w 3416724"/>
                <a:gd name="connsiteY8" fmla="*/ 376172 h 902800"/>
                <a:gd name="connsiteX9" fmla="*/ 3416724 w 3416724"/>
                <a:gd name="connsiteY9" fmla="*/ 537389 h 902800"/>
                <a:gd name="connsiteX10" fmla="*/ 3416724 w 3416724"/>
                <a:gd name="connsiteY10" fmla="*/ 537387 h 902800"/>
                <a:gd name="connsiteX11" fmla="*/ 3309244 w 3416724"/>
                <a:gd name="connsiteY11" fmla="*/ 644867 h 902800"/>
                <a:gd name="connsiteX12" fmla="*/ 1757122 w 3416724"/>
                <a:gd name="connsiteY12" fmla="*/ 655625 h 902800"/>
                <a:gd name="connsiteX13" fmla="*/ 1320456 w 3416724"/>
                <a:gd name="connsiteY13" fmla="*/ 902800 h 902800"/>
                <a:gd name="connsiteX14" fmla="*/ 1591431 w 3416724"/>
                <a:gd name="connsiteY14" fmla="*/ 623352 h 902800"/>
                <a:gd name="connsiteX15" fmla="*/ 107480 w 3416724"/>
                <a:gd name="connsiteY15" fmla="*/ 644867 h 902800"/>
                <a:gd name="connsiteX16" fmla="*/ 0 w 3416724"/>
                <a:gd name="connsiteY16" fmla="*/ 537387 h 902800"/>
                <a:gd name="connsiteX17" fmla="*/ 0 w 3416724"/>
                <a:gd name="connsiteY17" fmla="*/ 537389 h 902800"/>
                <a:gd name="connsiteX18" fmla="*/ 0 w 3416724"/>
                <a:gd name="connsiteY18" fmla="*/ 376172 h 902800"/>
                <a:gd name="connsiteX19" fmla="*/ 0 w 3416724"/>
                <a:gd name="connsiteY19" fmla="*/ 376172 h 902800"/>
                <a:gd name="connsiteX20" fmla="*/ 0 w 3416724"/>
                <a:gd name="connsiteY20" fmla="*/ 107480 h 902800"/>
                <a:gd name="connsiteX0" fmla="*/ 0 w 3416724"/>
                <a:gd name="connsiteY0" fmla="*/ 107480 h 902800"/>
                <a:gd name="connsiteX1" fmla="*/ 107480 w 3416724"/>
                <a:gd name="connsiteY1" fmla="*/ 0 h 902800"/>
                <a:gd name="connsiteX2" fmla="*/ 569454 w 3416724"/>
                <a:gd name="connsiteY2" fmla="*/ 0 h 902800"/>
                <a:gd name="connsiteX3" fmla="*/ 569454 w 3416724"/>
                <a:gd name="connsiteY3" fmla="*/ 0 h 902800"/>
                <a:gd name="connsiteX4" fmla="*/ 1423635 w 3416724"/>
                <a:gd name="connsiteY4" fmla="*/ 0 h 902800"/>
                <a:gd name="connsiteX5" fmla="*/ 3309244 w 3416724"/>
                <a:gd name="connsiteY5" fmla="*/ 0 h 902800"/>
                <a:gd name="connsiteX6" fmla="*/ 3416724 w 3416724"/>
                <a:gd name="connsiteY6" fmla="*/ 107480 h 902800"/>
                <a:gd name="connsiteX7" fmla="*/ 3416724 w 3416724"/>
                <a:gd name="connsiteY7" fmla="*/ 376172 h 902800"/>
                <a:gd name="connsiteX8" fmla="*/ 3416724 w 3416724"/>
                <a:gd name="connsiteY8" fmla="*/ 376172 h 902800"/>
                <a:gd name="connsiteX9" fmla="*/ 3416724 w 3416724"/>
                <a:gd name="connsiteY9" fmla="*/ 537389 h 902800"/>
                <a:gd name="connsiteX10" fmla="*/ 3416724 w 3416724"/>
                <a:gd name="connsiteY10" fmla="*/ 537387 h 902800"/>
                <a:gd name="connsiteX11" fmla="*/ 3309244 w 3416724"/>
                <a:gd name="connsiteY11" fmla="*/ 644867 h 902800"/>
                <a:gd name="connsiteX12" fmla="*/ 1757122 w 3416724"/>
                <a:gd name="connsiteY12" fmla="*/ 655625 h 902800"/>
                <a:gd name="connsiteX13" fmla="*/ 1320456 w 3416724"/>
                <a:gd name="connsiteY13" fmla="*/ 902800 h 902800"/>
                <a:gd name="connsiteX14" fmla="*/ 1488005 w 3416724"/>
                <a:gd name="connsiteY14" fmla="*/ 633152 h 902800"/>
                <a:gd name="connsiteX15" fmla="*/ 107480 w 3416724"/>
                <a:gd name="connsiteY15" fmla="*/ 644867 h 902800"/>
                <a:gd name="connsiteX16" fmla="*/ 0 w 3416724"/>
                <a:gd name="connsiteY16" fmla="*/ 537387 h 902800"/>
                <a:gd name="connsiteX17" fmla="*/ 0 w 3416724"/>
                <a:gd name="connsiteY17" fmla="*/ 537389 h 902800"/>
                <a:gd name="connsiteX18" fmla="*/ 0 w 3416724"/>
                <a:gd name="connsiteY18" fmla="*/ 376172 h 902800"/>
                <a:gd name="connsiteX19" fmla="*/ 0 w 3416724"/>
                <a:gd name="connsiteY19" fmla="*/ 376172 h 902800"/>
                <a:gd name="connsiteX20" fmla="*/ 0 w 3416724"/>
                <a:gd name="connsiteY20" fmla="*/ 107480 h 902800"/>
                <a:gd name="connsiteX0" fmla="*/ 0 w 3416724"/>
                <a:gd name="connsiteY0" fmla="*/ 107480 h 893001"/>
                <a:gd name="connsiteX1" fmla="*/ 107480 w 3416724"/>
                <a:gd name="connsiteY1" fmla="*/ 0 h 893001"/>
                <a:gd name="connsiteX2" fmla="*/ 569454 w 3416724"/>
                <a:gd name="connsiteY2" fmla="*/ 0 h 893001"/>
                <a:gd name="connsiteX3" fmla="*/ 569454 w 3416724"/>
                <a:gd name="connsiteY3" fmla="*/ 0 h 893001"/>
                <a:gd name="connsiteX4" fmla="*/ 1423635 w 3416724"/>
                <a:gd name="connsiteY4" fmla="*/ 0 h 893001"/>
                <a:gd name="connsiteX5" fmla="*/ 3309244 w 3416724"/>
                <a:gd name="connsiteY5" fmla="*/ 0 h 893001"/>
                <a:gd name="connsiteX6" fmla="*/ 3416724 w 3416724"/>
                <a:gd name="connsiteY6" fmla="*/ 107480 h 893001"/>
                <a:gd name="connsiteX7" fmla="*/ 3416724 w 3416724"/>
                <a:gd name="connsiteY7" fmla="*/ 376172 h 893001"/>
                <a:gd name="connsiteX8" fmla="*/ 3416724 w 3416724"/>
                <a:gd name="connsiteY8" fmla="*/ 376172 h 893001"/>
                <a:gd name="connsiteX9" fmla="*/ 3416724 w 3416724"/>
                <a:gd name="connsiteY9" fmla="*/ 537389 h 893001"/>
                <a:gd name="connsiteX10" fmla="*/ 3416724 w 3416724"/>
                <a:gd name="connsiteY10" fmla="*/ 537387 h 893001"/>
                <a:gd name="connsiteX11" fmla="*/ 3309244 w 3416724"/>
                <a:gd name="connsiteY11" fmla="*/ 644867 h 893001"/>
                <a:gd name="connsiteX12" fmla="*/ 1757122 w 3416724"/>
                <a:gd name="connsiteY12" fmla="*/ 655625 h 893001"/>
                <a:gd name="connsiteX13" fmla="*/ 1279086 w 3416724"/>
                <a:gd name="connsiteY13" fmla="*/ 893001 h 893001"/>
                <a:gd name="connsiteX14" fmla="*/ 1488005 w 3416724"/>
                <a:gd name="connsiteY14" fmla="*/ 633152 h 893001"/>
                <a:gd name="connsiteX15" fmla="*/ 107480 w 3416724"/>
                <a:gd name="connsiteY15" fmla="*/ 644867 h 893001"/>
                <a:gd name="connsiteX16" fmla="*/ 0 w 3416724"/>
                <a:gd name="connsiteY16" fmla="*/ 537387 h 893001"/>
                <a:gd name="connsiteX17" fmla="*/ 0 w 3416724"/>
                <a:gd name="connsiteY17" fmla="*/ 537389 h 893001"/>
                <a:gd name="connsiteX18" fmla="*/ 0 w 3416724"/>
                <a:gd name="connsiteY18" fmla="*/ 376172 h 893001"/>
                <a:gd name="connsiteX19" fmla="*/ 0 w 3416724"/>
                <a:gd name="connsiteY19" fmla="*/ 376172 h 893001"/>
                <a:gd name="connsiteX20" fmla="*/ 0 w 3416724"/>
                <a:gd name="connsiteY20" fmla="*/ 107480 h 8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16724" h="893001">
                  <a:moveTo>
                    <a:pt x="0" y="107480"/>
                  </a:moveTo>
                  <a:cubicBezTo>
                    <a:pt x="0" y="48120"/>
                    <a:pt x="48120" y="0"/>
                    <a:pt x="107480" y="0"/>
                  </a:cubicBezTo>
                  <a:lnTo>
                    <a:pt x="569454" y="0"/>
                  </a:lnTo>
                  <a:lnTo>
                    <a:pt x="569454" y="0"/>
                  </a:lnTo>
                  <a:lnTo>
                    <a:pt x="1423635" y="0"/>
                  </a:lnTo>
                  <a:lnTo>
                    <a:pt x="3309244" y="0"/>
                  </a:lnTo>
                  <a:cubicBezTo>
                    <a:pt x="3368604" y="0"/>
                    <a:pt x="3416724" y="48120"/>
                    <a:pt x="3416724" y="107480"/>
                  </a:cubicBezTo>
                  <a:lnTo>
                    <a:pt x="3416724" y="376172"/>
                  </a:lnTo>
                  <a:lnTo>
                    <a:pt x="3416724" y="376172"/>
                  </a:lnTo>
                  <a:lnTo>
                    <a:pt x="3416724" y="537389"/>
                  </a:lnTo>
                  <a:lnTo>
                    <a:pt x="3416724" y="537387"/>
                  </a:lnTo>
                  <a:cubicBezTo>
                    <a:pt x="3416724" y="596747"/>
                    <a:pt x="3368604" y="644867"/>
                    <a:pt x="3309244" y="644867"/>
                  </a:cubicBezTo>
                  <a:lnTo>
                    <a:pt x="1757122" y="655625"/>
                  </a:lnTo>
                  <a:lnTo>
                    <a:pt x="1279086" y="893001"/>
                  </a:lnTo>
                  <a:lnTo>
                    <a:pt x="1488005" y="633152"/>
                  </a:lnTo>
                  <a:lnTo>
                    <a:pt x="107480" y="644867"/>
                  </a:lnTo>
                  <a:cubicBezTo>
                    <a:pt x="48120" y="644867"/>
                    <a:pt x="0" y="596747"/>
                    <a:pt x="0" y="537387"/>
                  </a:cubicBezTo>
                  <a:lnTo>
                    <a:pt x="0" y="537389"/>
                  </a:lnTo>
                  <a:lnTo>
                    <a:pt x="0" y="376172"/>
                  </a:lnTo>
                  <a:lnTo>
                    <a:pt x="0" y="376172"/>
                  </a:lnTo>
                  <a:lnTo>
                    <a:pt x="0" y="10748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5BE6B9-0466-7BDF-BD69-328BCEF1BBBD}"/>
              </a:ext>
            </a:extLst>
          </p:cNvPr>
          <p:cNvSpPr txBox="1"/>
          <p:nvPr/>
        </p:nvSpPr>
        <p:spPr>
          <a:xfrm>
            <a:off x="2212261" y="1022768"/>
            <a:ext cx="3919598" cy="733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omic Sans MS" panose="030F0702030302020204" pitchFamily="66" charset="0"/>
              </a:rPr>
              <a:t>Were you at the ________ yesterday?</a:t>
            </a:r>
            <a:endParaRPr lang="en-US" sz="28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B0DCC-D814-5009-DA0B-FE1FFE44DA0A}"/>
              </a:ext>
            </a:extLst>
          </p:cNvPr>
          <p:cNvSpPr txBox="1"/>
          <p:nvPr/>
        </p:nvSpPr>
        <p:spPr>
          <a:xfrm>
            <a:off x="6240237" y="1383251"/>
            <a:ext cx="913081" cy="37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____.</a:t>
            </a:r>
            <a:endParaRPr lang="en-US" sz="1800" kern="1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EB88D-5B3D-40EA-80EC-94EB0B32BE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Free vector couple kids holding a piece of jigsaw">
            <a:extLst>
              <a:ext uri="{FF2B5EF4-FFF2-40B4-BE49-F238E27FC236}">
                <a16:creationId xmlns:a16="http://schemas.microsoft.com/office/drawing/2014/main" id="{4D5C0C54-15E2-4359-9ED1-4C547CFA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919288"/>
            <a:ext cx="59626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03E6BB-F89C-4F97-A529-188AA1050CC0}"/>
              </a:ext>
            </a:extLst>
          </p:cNvPr>
          <p:cNvSpPr txBox="1"/>
          <p:nvPr/>
        </p:nvSpPr>
        <p:spPr>
          <a:xfrm>
            <a:off x="1756734" y="0"/>
            <a:ext cx="56305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/>
                <a:latin typeface="VNI-Dom" pitchFamily="2" charset="0"/>
                <a:ea typeface="Times New Roman" panose="02020603050405020304" pitchFamily="18" charset="0"/>
              </a:rPr>
              <a:t>Missing flash card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VNI-Dom" pitchFamily="2" charset="0"/>
              </a:rPr>
              <a:t>Game</a:t>
            </a:r>
            <a:endParaRPr lang="en-US" sz="5400" dirty="0">
              <a:latin typeface="VNI-Do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10615"/>
      </p:ext>
    </p:extLst>
  </p:cSld>
  <p:clrMapOvr>
    <a:masterClrMapping/>
  </p:clrMapOvr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7760</TotalTime>
  <Words>163</Words>
  <Application>Microsoft Office PowerPoint</Application>
  <PresentationFormat>On-screen Show (16:9)</PresentationFormat>
  <Paragraphs>39</Paragraphs>
  <Slides>12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Comic Sans MS</vt:lpstr>
      <vt:lpstr>VNI-Dom</vt:lpstr>
      <vt:lpstr>Kirang Haerang</vt:lpstr>
      <vt:lpstr>Nixie One</vt:lpstr>
      <vt:lpstr>Arial</vt:lpstr>
      <vt:lpstr>Nunito</vt:lpstr>
      <vt:lpstr>Math Subject for Elementary - 1st Grade: Time by Slidesgo</vt:lpstr>
      <vt:lpstr>PowerPoint Presentation</vt:lpstr>
      <vt:lpstr>Unit 9 Our outdoor activities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pwc153</cp:lastModifiedBy>
  <cp:revision>106</cp:revision>
  <dcterms:modified xsi:type="dcterms:W3CDTF">2026-01-06T08:14:37Z</dcterms:modified>
  <cp:category>9Slide.vn</cp:category>
</cp:coreProperties>
</file>