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0"/>
  </p:notesMasterIdLst>
  <p:sldIdLst>
    <p:sldId id="274" r:id="rId3"/>
    <p:sldId id="487" r:id="rId4"/>
    <p:sldId id="444" r:id="rId5"/>
    <p:sldId id="445" r:id="rId6"/>
    <p:sldId id="462" r:id="rId7"/>
    <p:sldId id="470" r:id="rId8"/>
    <p:sldId id="557" r:id="rId9"/>
    <p:sldId id="575" r:id="rId10"/>
    <p:sldId id="456" r:id="rId11"/>
    <p:sldId id="475" r:id="rId12"/>
    <p:sldId id="493" r:id="rId13"/>
    <p:sldId id="494" r:id="rId14"/>
    <p:sldId id="495" r:id="rId15"/>
    <p:sldId id="476" r:id="rId16"/>
    <p:sldId id="468" r:id="rId17"/>
    <p:sldId id="576" r:id="rId18"/>
    <p:sldId id="311" r:id="rId19"/>
  </p:sldIdLst>
  <p:sldSz cx="9144000" cy="5143500" type="screen16x9"/>
  <p:notesSz cx="6858000" cy="9144000"/>
  <p:embeddedFontLst>
    <p:embeddedFont>
      <p:font typeface="Kirang Haerang" panose="020B0604020202020204" charset="-127"/>
      <p:regular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Nixie One" panose="020B0604020202020204" charset="0"/>
      <p:regular r:id="rId26"/>
    </p:embeddedFont>
    <p:embeddedFont>
      <p:font typeface="Nunito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D9B6"/>
    <a:srgbClr val="C6E9F7"/>
    <a:srgbClr val="EC0089"/>
    <a:srgbClr val="FFD774"/>
    <a:srgbClr val="E0B07C"/>
    <a:srgbClr val="008448"/>
    <a:srgbClr val="F9C7CA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35" autoAdjust="0"/>
  </p:normalViewPr>
  <p:slideViewPr>
    <p:cSldViewPr snapToGrid="0">
      <p:cViewPr varScale="1">
        <p:scale>
          <a:sx n="91" d="100"/>
          <a:sy n="91" d="100"/>
        </p:scale>
        <p:origin x="5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96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8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choột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bi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team.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1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260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6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7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7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9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6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7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803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621984" y="3315703"/>
            <a:ext cx="6218996" cy="14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1.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Were you and Linh at the _______ last weekend? 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Yes, ________.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6298392" y="3368185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funfair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3273252" y="4343998"/>
            <a:ext cx="142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C696E-512B-E17E-2552-809643930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067" y="574334"/>
            <a:ext cx="5752706" cy="271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210504" y="3421141"/>
            <a:ext cx="7739186" cy="100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2.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Were you at the cinema last Saturday?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No, _________. We were at the ______.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6813050" y="3969304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theatre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2656032" y="3968312"/>
            <a:ext cx="174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weren’t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6C762-3188-27FA-7FDE-F44733194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98" y="836564"/>
            <a:ext cx="5993437" cy="23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127377" y="3468645"/>
            <a:ext cx="7739186" cy="10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3.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Where were you and Ben last Sunday?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________ at the sports centre.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2028421" y="3995681"/>
            <a:ext cx="159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29FF1-0663-4F88-926A-891135266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378" y="820399"/>
            <a:ext cx="5914841" cy="25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127377" y="3468645"/>
            <a:ext cx="7739186" cy="10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4.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Where were you and Mary yesterday?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____________________.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2028420" y="3972821"/>
            <a:ext cx="380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 at the aquarium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50F81-5F21-3B94-0EF8-D6E998FA8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292" y="866511"/>
            <a:ext cx="5811352" cy="26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C6617B3-9FCB-4EC2-9B90-CCE3F429E513}"/>
              </a:ext>
            </a:extLst>
          </p:cNvPr>
          <p:cNvSpPr txBox="1"/>
          <p:nvPr/>
        </p:nvSpPr>
        <p:spPr>
          <a:xfrm>
            <a:off x="579633" y="308227"/>
            <a:ext cx="542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800" b="1">
                <a:latin typeface="Comic Sans MS" panose="030F0702030302020204" pitchFamily="66" charset="0"/>
              </a:rPr>
              <a:t>1.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Were you and Linh at the _______ last weekend? </a:t>
            </a:r>
          </a:p>
          <a:p>
            <a:pPr marL="571500" indent="-571500"/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Yes, ________.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37CEFA-9689-46A0-9A0D-68AD08B1A9F6}"/>
              </a:ext>
            </a:extLst>
          </p:cNvPr>
          <p:cNvSpPr txBox="1"/>
          <p:nvPr/>
        </p:nvSpPr>
        <p:spPr>
          <a:xfrm>
            <a:off x="3959935" y="298133"/>
            <a:ext cx="121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funfair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BAA860-C48E-49A7-8532-7A6A0579FF75}"/>
              </a:ext>
            </a:extLst>
          </p:cNvPr>
          <p:cNvSpPr txBox="1"/>
          <p:nvPr/>
        </p:nvSpPr>
        <p:spPr>
          <a:xfrm>
            <a:off x="1733701" y="859574"/>
            <a:ext cx="111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D5BED0-0E8E-44A9-B4DF-F406A5C42638}"/>
              </a:ext>
            </a:extLst>
          </p:cNvPr>
          <p:cNvSpPr txBox="1"/>
          <p:nvPr/>
        </p:nvSpPr>
        <p:spPr>
          <a:xfrm>
            <a:off x="579633" y="1452301"/>
            <a:ext cx="5889747" cy="78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1800" b="1">
                <a:latin typeface="Comic Sans MS" panose="030F0702030302020204" pitchFamily="66" charset="0"/>
              </a:rPr>
              <a:t>2.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Were you at the cinema last Saturday?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No, _________. We were at the ______.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723714-6F9F-4EC4-84EB-29D9C3A68B70}"/>
              </a:ext>
            </a:extLst>
          </p:cNvPr>
          <p:cNvSpPr txBox="1"/>
          <p:nvPr/>
        </p:nvSpPr>
        <p:spPr>
          <a:xfrm>
            <a:off x="4777740" y="186245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theatre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5AF5C6-98A1-43E0-9815-41F5D4A84565}"/>
              </a:ext>
            </a:extLst>
          </p:cNvPr>
          <p:cNvSpPr txBox="1"/>
          <p:nvPr/>
        </p:nvSpPr>
        <p:spPr>
          <a:xfrm>
            <a:off x="1655346" y="1842504"/>
            <a:ext cx="17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weren’t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9FF56C-5452-4CA6-B027-33992B63C9CF}"/>
              </a:ext>
            </a:extLst>
          </p:cNvPr>
          <p:cNvSpPr txBox="1"/>
          <p:nvPr/>
        </p:nvSpPr>
        <p:spPr>
          <a:xfrm>
            <a:off x="579633" y="2622575"/>
            <a:ext cx="7739186" cy="78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1800" b="1">
                <a:latin typeface="Comic Sans MS" panose="030F0702030302020204" pitchFamily="66" charset="0"/>
              </a:rPr>
              <a:t>3.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Where were you and Ben last Sunday?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________ at the sports centre.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074581-058E-435C-80BE-E5AAAF091A01}"/>
              </a:ext>
            </a:extLst>
          </p:cNvPr>
          <p:cNvSpPr txBox="1"/>
          <p:nvPr/>
        </p:nvSpPr>
        <p:spPr>
          <a:xfrm>
            <a:off x="1216524" y="3012778"/>
            <a:ext cx="159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379C1A-B9AC-4CDD-BE84-1B53356F691A}"/>
              </a:ext>
            </a:extLst>
          </p:cNvPr>
          <p:cNvSpPr txBox="1"/>
          <p:nvPr/>
        </p:nvSpPr>
        <p:spPr>
          <a:xfrm>
            <a:off x="579633" y="3792849"/>
            <a:ext cx="5258858" cy="78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1800" b="1">
                <a:latin typeface="Comic Sans MS" panose="030F0702030302020204" pitchFamily="66" charset="0"/>
              </a:rPr>
              <a:t>4.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Where were you and Mary yesterday?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____________________.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E3D681-EADC-46F7-AAF5-912C95418D26}"/>
              </a:ext>
            </a:extLst>
          </p:cNvPr>
          <p:cNvSpPr txBox="1"/>
          <p:nvPr/>
        </p:nvSpPr>
        <p:spPr>
          <a:xfrm>
            <a:off x="1224758" y="4183052"/>
            <a:ext cx="380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 at the aquarium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8479B-E29E-EC90-9897-EEB4A35D9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227" y="298132"/>
            <a:ext cx="2474574" cy="2269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F6BC8-1C1B-67C6-D24A-A4E9AC6B1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173" y="2529627"/>
            <a:ext cx="2438628" cy="23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E02DE306-C8BF-4DDB-D2DC-F586A99B74E9}"/>
              </a:ext>
            </a:extLst>
          </p:cNvPr>
          <p:cNvSpPr txBox="1">
            <a:spLocks/>
          </p:cNvSpPr>
          <p:nvPr/>
        </p:nvSpPr>
        <p:spPr>
          <a:xfrm>
            <a:off x="2516472" y="80599"/>
            <a:ext cx="435295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FFC000"/>
                </a:solidFill>
                <a:latin typeface="Comic Sans MS" panose="030F0702030302020204" pitchFamily="66" charset="0"/>
              </a:rPr>
              <a:t>Memory game</a:t>
            </a:r>
            <a:endParaRPr lang="en-US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4E924-DD36-4E47-9ADD-80868A2D8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849"/>
            <a:ext cx="9144000" cy="42758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166308-4DAC-41C7-B5E7-CAC52B51D456}"/>
              </a:ext>
            </a:extLst>
          </p:cNvPr>
          <p:cNvSpPr txBox="1"/>
          <p:nvPr/>
        </p:nvSpPr>
        <p:spPr>
          <a:xfrm>
            <a:off x="2021775" y="1181243"/>
            <a:ext cx="1790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at the campsite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6B8CC4-8F7D-4427-B308-2377AC665015}"/>
              </a:ext>
            </a:extLst>
          </p:cNvPr>
          <p:cNvSpPr txBox="1"/>
          <p:nvPr/>
        </p:nvSpPr>
        <p:spPr>
          <a:xfrm>
            <a:off x="4421629" y="1805198"/>
            <a:ext cx="1899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We were at the campsite yesterday.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700091-6002-411A-92CA-753E07A60045}"/>
              </a:ext>
            </a:extLst>
          </p:cNvPr>
          <p:cNvSpPr txBox="1"/>
          <p:nvPr/>
        </p:nvSpPr>
        <p:spPr>
          <a:xfrm>
            <a:off x="6980873" y="1911370"/>
            <a:ext cx="1899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They were at the campsite yesterday.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93F8BF-127E-42A3-A33A-A9B2ED1A2E7B}"/>
              </a:ext>
            </a:extLst>
          </p:cNvPr>
          <p:cNvSpPr txBox="1"/>
          <p:nvPr/>
        </p:nvSpPr>
        <p:spPr>
          <a:xfrm>
            <a:off x="3677603" y="4116943"/>
            <a:ext cx="3843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They were at the campsite yesterday, and we were at the campsite, too.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EAB907-E5F3-4243-9CA5-9F1D96B9A62C}"/>
              </a:ext>
            </a:extLst>
          </p:cNvPr>
          <p:cNvSpPr txBox="1"/>
          <p:nvPr/>
        </p:nvSpPr>
        <p:spPr>
          <a:xfrm>
            <a:off x="928721" y="1005200"/>
            <a:ext cx="75340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effectLst/>
                <a:latin typeface="Wigglye" pitchFamily="2" charset="0"/>
                <a:ea typeface="Times New Roman" panose="02020603050405020304" pitchFamily="18" charset="0"/>
              </a:rPr>
              <a:t>Throw a dice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Wigglye" pitchFamily="2" charset="0"/>
              </a:rPr>
              <a:t>Game</a:t>
            </a:r>
            <a:endParaRPr lang="en-US" sz="6600">
              <a:latin typeface="Wigglye" pitchFamily="2" charset="0"/>
            </a:endParaRPr>
          </a:p>
        </p:txBody>
      </p:sp>
      <p:grpSp>
        <p:nvGrpSpPr>
          <p:cNvPr id="6" name="Đội 1">
            <a:extLst>
              <a:ext uri="{FF2B5EF4-FFF2-40B4-BE49-F238E27FC236}">
                <a16:creationId xmlns:a16="http://schemas.microsoft.com/office/drawing/2014/main" id="{8B9647EE-E60E-41C6-83FE-86E53D0BFFD5}"/>
              </a:ext>
            </a:extLst>
          </p:cNvPr>
          <p:cNvGrpSpPr/>
          <p:nvPr/>
        </p:nvGrpSpPr>
        <p:grpSpPr>
          <a:xfrm>
            <a:off x="1020112" y="1182880"/>
            <a:ext cx="1187088" cy="2090058"/>
            <a:chOff x="-78074" y="0"/>
            <a:chExt cx="1377326" cy="20900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C0C162-85C3-4A59-B633-0EFD2CD38A91}"/>
                </a:ext>
              </a:extLst>
            </p:cNvPr>
            <p:cNvSpPr/>
            <p:nvPr/>
          </p:nvSpPr>
          <p:spPr>
            <a:xfrm>
              <a:off x="0" y="1"/>
              <a:ext cx="1273332" cy="209005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Google Shape;1768;p43">
              <a:extLst>
                <a:ext uri="{FF2B5EF4-FFF2-40B4-BE49-F238E27FC236}">
                  <a16:creationId xmlns:a16="http://schemas.microsoft.com/office/drawing/2014/main" id="{F840310B-E167-460D-B813-FE8E0A619815}"/>
                </a:ext>
              </a:extLst>
            </p:cNvPr>
            <p:cNvSpPr txBox="1">
              <a:spLocks/>
            </p:cNvSpPr>
            <p:nvPr/>
          </p:nvSpPr>
          <p:spPr>
            <a:xfrm>
              <a:off x="-78074" y="0"/>
              <a:ext cx="1377326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grpSp>
        <p:nvGrpSpPr>
          <p:cNvPr id="11" name="Đội 2">
            <a:extLst>
              <a:ext uri="{FF2B5EF4-FFF2-40B4-BE49-F238E27FC236}">
                <a16:creationId xmlns:a16="http://schemas.microsoft.com/office/drawing/2014/main" id="{B9FC795C-A749-4914-8734-859DC994D3ED}"/>
              </a:ext>
            </a:extLst>
          </p:cNvPr>
          <p:cNvGrpSpPr/>
          <p:nvPr/>
        </p:nvGrpSpPr>
        <p:grpSpPr>
          <a:xfrm>
            <a:off x="7166610" y="1182881"/>
            <a:ext cx="1172406" cy="2090057"/>
            <a:chOff x="5162948" y="1969965"/>
            <a:chExt cx="1268158" cy="2090057"/>
          </a:xfrm>
          <a:solidFill>
            <a:srgbClr val="00B0F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D8CE25-BAE1-419F-B384-F4C99C2C49B5}"/>
                </a:ext>
              </a:extLst>
            </p:cNvPr>
            <p:cNvSpPr/>
            <p:nvPr/>
          </p:nvSpPr>
          <p:spPr>
            <a:xfrm>
              <a:off x="5171232" y="1969965"/>
              <a:ext cx="1240998" cy="20900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Google Shape;1768;p43">
              <a:extLst>
                <a:ext uri="{FF2B5EF4-FFF2-40B4-BE49-F238E27FC236}">
                  <a16:creationId xmlns:a16="http://schemas.microsoft.com/office/drawing/2014/main" id="{B0491837-4DFC-469E-AAB2-4DE74D672FFF}"/>
                </a:ext>
              </a:extLst>
            </p:cNvPr>
            <p:cNvSpPr txBox="1">
              <a:spLocks/>
            </p:cNvSpPr>
            <p:nvPr/>
          </p:nvSpPr>
          <p:spPr>
            <a:xfrm>
              <a:off x="5162948" y="1969965"/>
              <a:ext cx="1268158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pic>
        <p:nvPicPr>
          <p:cNvPr id="1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AB64722-5EAB-4724-9F51-E06EF641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15" y="1664777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CAB90C7B-BC47-497D-A6B7-21A77C48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40" y="207464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D5F92A8A-D92C-4D45-9DBA-CEE043EA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90" y="1657157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34F30261-DEFC-41B0-A215-74841E996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15" y="206702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BFC253D-B436-4F72-A2F2-8D93C4952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26" y="1662600"/>
            <a:ext cx="447353" cy="447353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49835417-01BD-437D-9734-D6253477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51" y="2072472"/>
            <a:ext cx="447353" cy="447353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0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8C114B4C-AC7C-46B3-B2E9-C463EAD2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50" y="1662600"/>
            <a:ext cx="447353" cy="447353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1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18AB149-F471-4B73-9D49-C5FB96455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75" y="2072472"/>
            <a:ext cx="447353" cy="447353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220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824964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9 </a:t>
            </a:r>
            <a:b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Our outdoor activities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00764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1 -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49851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93108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5.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7" y="1767357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4. 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tick or cross.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321675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6. Let’s play.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</a:t>
            </a:r>
            <a:r>
              <a:rPr lang="en-US" sz="4400" b="1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91385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3805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8451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6320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8" y="4086706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402824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F6D131A2-CB79-46CF-93F6-AE350A1613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group of young children cartoon character on white background">
            <a:extLst>
              <a:ext uri="{FF2B5EF4-FFF2-40B4-BE49-F238E27FC236}">
                <a16:creationId xmlns:a16="http://schemas.microsoft.com/office/drawing/2014/main" id="{C08406A9-98B7-43E5-9B50-356BBBB9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588400"/>
            <a:ext cx="59626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154EC6-CF3B-4FD1-81C0-317D4B9EE14B}"/>
              </a:ext>
            </a:extLst>
          </p:cNvPr>
          <p:cNvGrpSpPr/>
          <p:nvPr/>
        </p:nvGrpSpPr>
        <p:grpSpPr>
          <a:xfrm>
            <a:off x="435186" y="638135"/>
            <a:ext cx="2470998" cy="841643"/>
            <a:chOff x="2484661" y="698453"/>
            <a:chExt cx="3443846" cy="1117550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9939D5AF-12FC-4148-B364-F054A5E27487}"/>
                </a:ext>
              </a:extLst>
            </p:cNvPr>
            <p:cNvSpPr/>
            <p:nvPr/>
          </p:nvSpPr>
          <p:spPr>
            <a:xfrm>
              <a:off x="2484662" y="698453"/>
              <a:ext cx="3443845" cy="1117550"/>
            </a:xfrm>
            <a:prstGeom prst="wedgeRoundRectCallout">
              <a:avLst>
                <a:gd name="adj1" fmla="val 55616"/>
                <a:gd name="adj2" fmla="val 71217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529F7C-A468-497F-87CF-A2252CA35FB5}"/>
                </a:ext>
              </a:extLst>
            </p:cNvPr>
            <p:cNvSpPr txBox="1"/>
            <p:nvPr/>
          </p:nvSpPr>
          <p:spPr>
            <a:xfrm>
              <a:off x="2484661" y="716505"/>
              <a:ext cx="3443845" cy="973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Were you at the ____ yesterday?</a:t>
              </a:r>
              <a:endPara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9AA70A-0852-4E71-A9E3-E1C17D17371D}"/>
              </a:ext>
            </a:extLst>
          </p:cNvPr>
          <p:cNvGrpSpPr/>
          <p:nvPr/>
        </p:nvGrpSpPr>
        <p:grpSpPr>
          <a:xfrm>
            <a:off x="4166618" y="547746"/>
            <a:ext cx="2062976" cy="759046"/>
            <a:chOff x="2783204" y="2339088"/>
            <a:chExt cx="2755076" cy="759046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AF5EB48-C6E3-4373-BB83-C007DA596EEF}"/>
                </a:ext>
              </a:extLst>
            </p:cNvPr>
            <p:cNvSpPr/>
            <p:nvPr/>
          </p:nvSpPr>
          <p:spPr>
            <a:xfrm>
              <a:off x="2783204" y="2339088"/>
              <a:ext cx="2755076" cy="759046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A830FB-DFCC-43A5-8A59-EDAAFCEF865E}"/>
                </a:ext>
              </a:extLst>
            </p:cNvPr>
            <p:cNvSpPr txBox="1"/>
            <p:nvPr/>
          </p:nvSpPr>
          <p:spPr>
            <a:xfrm>
              <a:off x="2783204" y="2485598"/>
              <a:ext cx="2409590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Yes, we were.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F8137F-419B-4A84-A3E3-B2D02115B899}"/>
              </a:ext>
            </a:extLst>
          </p:cNvPr>
          <p:cNvGrpSpPr/>
          <p:nvPr/>
        </p:nvGrpSpPr>
        <p:grpSpPr>
          <a:xfrm>
            <a:off x="6830794" y="1005230"/>
            <a:ext cx="2062976" cy="759045"/>
            <a:chOff x="2763126" y="3591880"/>
            <a:chExt cx="2952821" cy="759045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84D8D32B-D89A-46A9-95F6-3323D6AE160C}"/>
                </a:ext>
              </a:extLst>
            </p:cNvPr>
            <p:cNvSpPr/>
            <p:nvPr/>
          </p:nvSpPr>
          <p:spPr>
            <a:xfrm>
              <a:off x="2763126" y="3591880"/>
              <a:ext cx="2952821" cy="759045"/>
            </a:xfrm>
            <a:prstGeom prst="wedgeRoundRectCallout">
              <a:avLst>
                <a:gd name="adj1" fmla="val -47245"/>
                <a:gd name="adj2" fmla="val 85577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011DED-79CB-420E-8E07-4726CD9EB028}"/>
                </a:ext>
              </a:extLst>
            </p:cNvPr>
            <p:cNvSpPr txBox="1"/>
            <p:nvPr/>
          </p:nvSpPr>
          <p:spPr>
            <a:xfrm>
              <a:off x="2783202" y="3719927"/>
              <a:ext cx="2932743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No, we weren’t.</a:t>
              </a:r>
              <a:endPara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E81DF3-2A0C-4B62-AE0A-CB41291D9D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4629" y="2471855"/>
            <a:ext cx="2634741" cy="190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1587D-A37A-4492-A2BD-F1211504E2E0}"/>
              </a:ext>
            </a:extLst>
          </p:cNvPr>
          <p:cNvSpPr txBox="1"/>
          <p:nvPr/>
        </p:nvSpPr>
        <p:spPr>
          <a:xfrm>
            <a:off x="2743200" y="562392"/>
            <a:ext cx="395478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effectLst/>
                <a:latin typeface="UVN Thang Vu" panose="03090702030407020404" pitchFamily="66" charset="0"/>
                <a:ea typeface="Times New Roman" panose="02020603050405020304" pitchFamily="18" charset="0"/>
              </a:rPr>
              <a:t>Secret boxes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UVN Thang Vu" panose="03090702030407020404" pitchFamily="66" charset="0"/>
              </a:rPr>
              <a:t>Game</a:t>
            </a:r>
            <a:endParaRPr lang="en-US" sz="6600">
              <a:latin typeface="UVN Thang Vu" panose="0309070203040702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4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F4DF82-9195-4BC9-89BE-367C3E2FD4CC}"/>
              </a:ext>
            </a:extLst>
          </p:cNvPr>
          <p:cNvGrpSpPr/>
          <p:nvPr/>
        </p:nvGrpSpPr>
        <p:grpSpPr>
          <a:xfrm>
            <a:off x="1404948" y="150643"/>
            <a:ext cx="6334103" cy="4146887"/>
            <a:chOff x="1404948" y="-121154"/>
            <a:chExt cx="6334103" cy="4146887"/>
          </a:xfrm>
        </p:grpSpPr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57323511-CEAD-4B19-98D0-2C8F32C821EC}"/>
                </a:ext>
              </a:extLst>
            </p:cNvPr>
            <p:cNvSpPr txBox="1">
              <a:spLocks/>
            </p:cNvSpPr>
            <p:nvPr/>
          </p:nvSpPr>
          <p:spPr>
            <a:xfrm>
              <a:off x="1404948" y="-121154"/>
              <a:ext cx="6334103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5400" b="1">
                  <a:solidFill>
                    <a:srgbClr val="FF0000"/>
                  </a:solidFill>
                  <a:effectLst/>
                  <a:latin typeface="UVN Thang Vu" panose="03090702030407020404" pitchFamily="66" charset="0"/>
                  <a:ea typeface="Times New Roman" panose="02020603050405020304" pitchFamily="18" charset="0"/>
                </a:rPr>
                <a:t>Secret boxes</a:t>
              </a:r>
            </a:p>
            <a:p>
              <a:pPr algn="ctr"/>
              <a:r>
                <a:rPr lang="en-US" sz="5400" b="1">
                  <a:solidFill>
                    <a:srgbClr val="FF0000"/>
                  </a:solidFill>
                  <a:latin typeface="UVN Thang Vu" panose="03090702030407020404" pitchFamily="66" charset="0"/>
                </a:rPr>
                <a:t>Game</a:t>
              </a:r>
              <a:endParaRPr lang="en-US" sz="5400">
                <a:latin typeface="UVN Thang Vu" panose="03090702030407020404" pitchFamily="66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646B7F-AC1D-461B-89DE-C359CEDCA33D}"/>
                </a:ext>
              </a:extLst>
            </p:cNvPr>
            <p:cNvSpPr/>
            <p:nvPr/>
          </p:nvSpPr>
          <p:spPr>
            <a:xfrm>
              <a:off x="2315688" y="1935676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9C47F5-201F-4F35-9C5D-7D64A21DCFA3}"/>
                </a:ext>
              </a:extLst>
            </p:cNvPr>
            <p:cNvSpPr/>
            <p:nvPr/>
          </p:nvSpPr>
          <p:spPr>
            <a:xfrm>
              <a:off x="5225142" y="1935675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Google Shape;1768;p43">
              <a:extLst>
                <a:ext uri="{FF2B5EF4-FFF2-40B4-BE49-F238E27FC236}">
                  <a16:creationId xmlns:a16="http://schemas.microsoft.com/office/drawing/2014/main" id="{734B727A-1CA0-4E2E-B521-C34B8223B563}"/>
                </a:ext>
              </a:extLst>
            </p:cNvPr>
            <p:cNvSpPr txBox="1">
              <a:spLocks/>
            </p:cNvSpPr>
            <p:nvPr/>
          </p:nvSpPr>
          <p:spPr>
            <a:xfrm>
              <a:off x="2237613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01B1C464-D7E2-414C-912D-12B584AF07AD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0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Đội 1">
            <a:extLst>
              <a:ext uri="{FF2B5EF4-FFF2-40B4-BE49-F238E27FC236}">
                <a16:creationId xmlns:a16="http://schemas.microsoft.com/office/drawing/2014/main" id="{4C7B8DA9-90EA-4959-9217-6BAA3F2575DE}"/>
              </a:ext>
            </a:extLst>
          </p:cNvPr>
          <p:cNvGrpSpPr/>
          <p:nvPr/>
        </p:nvGrpSpPr>
        <p:grpSpPr>
          <a:xfrm>
            <a:off x="-20018" y="66402"/>
            <a:ext cx="1187088" cy="2090058"/>
            <a:chOff x="-78074" y="0"/>
            <a:chExt cx="1377326" cy="20900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C3B14A-0A6C-4525-9EDC-93136ECACEBF}"/>
                </a:ext>
              </a:extLst>
            </p:cNvPr>
            <p:cNvSpPr/>
            <p:nvPr/>
          </p:nvSpPr>
          <p:spPr>
            <a:xfrm>
              <a:off x="0" y="1"/>
              <a:ext cx="1273332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Google Shape;1768;p43">
              <a:extLst>
                <a:ext uri="{FF2B5EF4-FFF2-40B4-BE49-F238E27FC236}">
                  <a16:creationId xmlns:a16="http://schemas.microsoft.com/office/drawing/2014/main" id="{B205B264-DDDD-4506-AD5B-97A380AE9C31}"/>
                </a:ext>
              </a:extLst>
            </p:cNvPr>
            <p:cNvSpPr txBox="1">
              <a:spLocks/>
            </p:cNvSpPr>
            <p:nvPr/>
          </p:nvSpPr>
          <p:spPr>
            <a:xfrm>
              <a:off x="-78074" y="0"/>
              <a:ext cx="1377326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grpSp>
        <p:nvGrpSpPr>
          <p:cNvPr id="21" name="Đội 2">
            <a:extLst>
              <a:ext uri="{FF2B5EF4-FFF2-40B4-BE49-F238E27FC236}">
                <a16:creationId xmlns:a16="http://schemas.microsoft.com/office/drawing/2014/main" id="{31E00290-8575-4F8B-9BA1-AC0FB40770A1}"/>
              </a:ext>
            </a:extLst>
          </p:cNvPr>
          <p:cNvGrpSpPr/>
          <p:nvPr/>
        </p:nvGrpSpPr>
        <p:grpSpPr>
          <a:xfrm>
            <a:off x="7901964" y="60960"/>
            <a:ext cx="1187088" cy="2090057"/>
            <a:chOff x="5147067" y="1969965"/>
            <a:chExt cx="1284039" cy="20900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9D08CB-19B8-4E70-BC9E-7649F119637B}"/>
                </a:ext>
              </a:extLst>
            </p:cNvPr>
            <p:cNvSpPr/>
            <p:nvPr/>
          </p:nvSpPr>
          <p:spPr>
            <a:xfrm>
              <a:off x="5171232" y="1969965"/>
              <a:ext cx="124099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Google Shape;1768;p43">
              <a:extLst>
                <a:ext uri="{FF2B5EF4-FFF2-40B4-BE49-F238E27FC236}">
                  <a16:creationId xmlns:a16="http://schemas.microsoft.com/office/drawing/2014/main" id="{CEAC0600-2441-428C-9010-39C992571BF1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69965"/>
              <a:ext cx="1284039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pic>
        <p:nvPicPr>
          <p:cNvPr id="2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DD25F1C4-ABD7-4F09-867F-DEA5B844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5" y="54829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86FF590C-2FA3-40EF-A4D5-DE96DB76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0" y="95817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416C5C23-3F25-49FB-A674-1A27A25D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E3BC22A9-A597-45C1-B19D-B3C7076D8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C5CAB93-4EB6-4E7F-8F51-4DCFA491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62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9400279-601A-45BC-8B73-9AB6086C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87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95A07B5-D1D9-4E89-8D50-13F312C3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86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A9A0DD31-65B1-46AB-BD16-736DF853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1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F7AB2E-3762-4316-A370-7F6C7FC61F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3372" y="2800196"/>
            <a:ext cx="2837561" cy="2049847"/>
          </a:xfrm>
          <a:prstGeom prst="rect">
            <a:avLst/>
          </a:prstGeom>
        </p:spPr>
      </p:pic>
      <p:pic>
        <p:nvPicPr>
          <p:cNvPr id="3" name="Tranh 1">
            <a:extLst>
              <a:ext uri="{FF2B5EF4-FFF2-40B4-BE49-F238E27FC236}">
                <a16:creationId xmlns:a16="http://schemas.microsoft.com/office/drawing/2014/main" id="{368E2F33-6E93-40D5-BBA8-4B3D8A89F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5547" y="3329729"/>
            <a:ext cx="1717098" cy="1159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D085CC-6AA2-4A7F-8387-DE2120046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9102" y="3329729"/>
            <a:ext cx="1786007" cy="1159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D0C33-3597-41C8-B1FF-1DE2A4A7E4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3556" y="3354156"/>
            <a:ext cx="1717098" cy="1135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8FAE8-0FDC-45B5-ABA9-B95ADF31C4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7230" y="3354156"/>
            <a:ext cx="1809750" cy="1163411"/>
          </a:xfrm>
          <a:prstGeom prst="rect">
            <a:avLst/>
          </a:prstGeom>
        </p:spPr>
      </p:pic>
      <p:pic>
        <p:nvPicPr>
          <p:cNvPr id="3074" name="Picture 2" descr="Free vector kids playing on beach illustration">
            <a:extLst>
              <a:ext uri="{FF2B5EF4-FFF2-40B4-BE49-F238E27FC236}">
                <a16:creationId xmlns:a16="http://schemas.microsoft.com/office/drawing/2014/main" id="{1CC9D9F7-1E5B-4851-BC7B-4DE54EAF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5" y="3409370"/>
            <a:ext cx="1706333" cy="10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vector back to school with happiness">
            <a:extLst>
              <a:ext uri="{FF2B5EF4-FFF2-40B4-BE49-F238E27FC236}">
                <a16:creationId xmlns:a16="http://schemas.microsoft.com/office/drawing/2014/main" id="{559CF16F-344E-42F4-9C94-B8B3C42C5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0" t="17487" r="2680" b="-2733"/>
          <a:stretch/>
        </p:blipFill>
        <p:spPr bwMode="auto">
          <a:xfrm>
            <a:off x="3517111" y="3380309"/>
            <a:ext cx="1599868" cy="11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Hộp">
            <a:extLst>
              <a:ext uri="{FF2B5EF4-FFF2-40B4-BE49-F238E27FC236}">
                <a16:creationId xmlns:a16="http://schemas.microsoft.com/office/drawing/2014/main" id="{7D923EBC-541A-4EDB-8770-5B80CE1305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738"/>
          <a:stretch/>
        </p:blipFill>
        <p:spPr>
          <a:xfrm>
            <a:off x="2993372" y="3305578"/>
            <a:ext cx="2837561" cy="15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0864 L 0.00868 0.00895 C -0.00226 -0.02223 -0.01354 -0.05371 -0.02136 -0.08704 C -0.02795 -0.11513 -0.03142 -0.14476 -0.03646 -0.17377 C -0.03889 -0.25402 -0.04167 -0.24877 -0.03386 -0.32284 C -0.03247 -0.33704 -0.0309 -0.35155 -0.02761 -0.36482 C -0.025 -0.37624 -0.02031 -0.38581 -0.01649 -0.39599 C -0.01337 -0.40402 -0.01337 -0.40371 -0.01024 -0.40926 L -0.01024 -0.40895 " pathEditMode="relative" rAng="0" ptsTypes="AAAAAAA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208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296 L 0.00399 0.01327 C -0.004 -0.04784 -0.02136 -0.1071 -0.0198 -0.16945 C -0.01858 -0.21605 -0.01806 -0.26297 -0.01598 -0.30957 C -0.01563 -0.31945 -0.01372 -0.32871 -0.01233 -0.33828 C -0.00643 -0.37902 -0.00695 -0.37346 0.00017 -0.40957 C 0.00069 -0.41389 0.00069 -0.41852 0.00156 -0.42284 C 0.00243 -0.42809 0.00486 -0.43395 0.00659 -0.43828 L 0.00659 -0.43797 " pathEditMode="relative" rAng="0" ptsTypes="AAAAAAA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-225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-0.0071 L 0.02135 -0.00679 C 0.0401 -0.06544 0.04322 -0.07192 0.06006 -0.13612 C 0.06579 -0.15803 0.07066 -0.18087 0.07638 -0.20278 C 0.07986 -0.21636 0.0842 -0.22933 0.0875 -0.24291 C 0.0967 -0.27963 0.09618 -0.28149 0.10138 -0.31852 C 0.10086 -0.33704 0.10121 -0.35556 0.1 -0.37408 C 0.09947 -0.38395 0.09878 -0.39414 0.09635 -0.40278 C 0.09444 -0.40957 0.09027 -0.41297 0.0875 -0.41852 C 0.07968 -0.43365 0.08316 -0.43179 0.07256 -0.44291 C 0.06736 -0.44815 0.06197 -0.44846 0.05625 -0.45186 C 0.05329 -0.45371 0.05052 -0.45618 0.04756 -0.45834 C 0.02673 -0.45587 0.03593 -0.45741 0.02013 -0.45402 L 0.02013 -0.45371 " pathEditMode="relative" rAng="0" ptsTypes="AAAAAAAAAAAA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225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3426 L 0.00885 -0.03395 C -0.03438 -0.1679 -0.02257 -0.11018 -0.0375 -0.19876 C -0.03837 -0.23518 -0.04028 -0.2716 -0.03994 -0.30771 C -0.03959 -0.35092 -0.03768 -0.39382 -0.0349 -0.43672 C -0.03473 -0.44105 -0.03299 -0.44475 -0.03125 -0.44784 C -0.02952 -0.45092 -0.02709 -0.45247 -0.025 -0.45463 C -0.02414 -0.45524 -0.01684 -0.46049 -0.01494 -0.46111 C -0.0125 -0.46203 -0.0099 -0.46265 -0.00747 -0.46327 C -0.00452 -0.46111 -0.00122 -0.46018 0.00121 -0.45679 C 0.00312 -0.45401 0.00364 -0.44938 0.00503 -0.44568 C 0.00538 -0.44475 0.0059 -0.44413 0.00625 -0.44352 L 0.00625 -0.44321 " pathEditMode="relative" rAng="0" ptsTypes="AAAAAAAAAAA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21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525 L 0.00329 -0.00494 C 0.00399 -0.01945 0.00555 -0.03334 0.00572 -0.04754 C 0.00711 -0.1534 0.00538 -0.25957 0.00816 -0.36544 C 0.00868 -0.38303 0.01319 -0.39939 0.01562 -0.41667 C 0.01614 -0.41945 0.01701 -0.42254 0.01701 -0.42531 L 0.01701 -0.43642 L 0.01701 -0.43612 " pathEditMode="relative" rAng="0" ptsTypes="AAAAAAAA">
                                      <p:cBhvr>
                                        <p:cTn id="9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21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02747 L 0.01285 -0.02716 C 0.01371 -0.06327 0.01389 -0.09877 0.01545 -0.13426 C 0.01667 -0.16482 0.01996 -0.19476 0.0217 -0.22531 C 0.02239 -0.24013 0.02239 -0.25494 0.02292 -0.26976 C 0.02101 -0.45432 0.03246 -0.34167 0.01545 -0.40741 C 0.00972 -0.42902 0.01979 -0.40278 0.01042 -0.42531 C 0.00868 -0.44599 0.0092 -0.4355 0.0092 -0.45618 L 0.0092 -0.45587 " pathEditMode="relative" rAng="0" ptsTypes="AAAAAAA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214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D473A-AD6B-2784-7FD2-0DD6C2229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02" y="649209"/>
            <a:ext cx="4401188" cy="3845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69867-3D9C-8F06-820D-BB369D5B1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90" y="810227"/>
            <a:ext cx="4154528" cy="37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9348</TotalTime>
  <Words>398</Words>
  <Application>Microsoft Office PowerPoint</Application>
  <PresentationFormat>On-screen Show (16:9)</PresentationFormat>
  <Paragraphs>72</Paragraphs>
  <Slides>17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Comic Sans MS</vt:lpstr>
      <vt:lpstr>Kirang Haerang</vt:lpstr>
      <vt:lpstr>Wigglye</vt:lpstr>
      <vt:lpstr>Nunito</vt:lpstr>
      <vt:lpstr>Calibri</vt:lpstr>
      <vt:lpstr>Arial</vt:lpstr>
      <vt:lpstr>UVN Thang Vu</vt:lpstr>
      <vt:lpstr>Nixie One</vt:lpstr>
      <vt:lpstr>Math Subject for Elementary - 1st Grade: Time by Slidesgo</vt:lpstr>
      <vt:lpstr>Office Theme</vt:lpstr>
      <vt:lpstr>PowerPoint Presentation</vt:lpstr>
      <vt:lpstr>Unit 9  Our outdoor activities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115</cp:revision>
  <dcterms:modified xsi:type="dcterms:W3CDTF">2026-01-06T08:26:29Z</dcterms:modified>
  <cp:category>9Slide.vn</cp:category>
</cp:coreProperties>
</file>