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4" r:id="rId2"/>
  </p:sldMasterIdLst>
  <p:notesMasterIdLst>
    <p:notesMasterId r:id="rId12"/>
  </p:notesMasterIdLst>
  <p:sldIdLst>
    <p:sldId id="274" r:id="rId3"/>
    <p:sldId id="495" r:id="rId4"/>
    <p:sldId id="444" r:id="rId5"/>
    <p:sldId id="494" r:id="rId6"/>
    <p:sldId id="462" r:id="rId7"/>
    <p:sldId id="481" r:id="rId8"/>
    <p:sldId id="506" r:id="rId9"/>
    <p:sldId id="572" r:id="rId10"/>
    <p:sldId id="311" r:id="rId11"/>
  </p:sldIdLst>
  <p:sldSz cx="9144000" cy="5143500" type="screen16x9"/>
  <p:notesSz cx="6858000" cy="9144000"/>
  <p:embeddedFontLst>
    <p:embeddedFont>
      <p:font typeface="Kirang Haerang" panose="020B0604020202020204" charset="-127"/>
      <p:regular r:id="rId13"/>
    </p:embeddedFon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Nixie One" panose="020B0604020202020204" charset="0"/>
      <p:regular r:id="rId18"/>
    </p:embeddedFont>
    <p:embeddedFont>
      <p:font typeface="Nunito" pitchFamily="2" charset="0"/>
      <p:regular r:id="rId19"/>
      <p:bold r:id="rId20"/>
      <p:italic r:id="rId21"/>
      <p:boldItalic r:id="rId22"/>
    </p:embeddedFont>
    <p:embeddedFont>
      <p:font typeface="VNI-Hobo" panose="020B0604020202020204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26522"/>
    <a:srgbClr val="FFFFFF"/>
    <a:srgbClr val="EC0089"/>
    <a:srgbClr val="FFD774"/>
    <a:srgbClr val="E0B07C"/>
    <a:srgbClr val="008448"/>
    <a:srgbClr val="F9C7CA"/>
    <a:srgbClr val="98C3E8"/>
    <a:srgbClr val="FDD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9" autoAdjust="0"/>
    <p:restoredTop sz="94249" autoAdjust="0"/>
  </p:normalViewPr>
  <p:slideViewPr>
    <p:cSldViewPr snapToGrid="0">
      <p:cViewPr varScale="1">
        <p:scale>
          <a:sx n="92" d="100"/>
          <a:sy n="92" d="100"/>
        </p:scale>
        <p:origin x="46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7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8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18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84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7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154510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05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2366169" y="1085851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3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3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0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5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000">
                <a:solidFill>
                  <a:srgbClr val="888888"/>
                </a:solidFill>
              </a:defRPr>
            </a:lvl1pPr>
            <a:lvl2pPr marL="457200" lvl="1" indent="-1143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900">
                <a:solidFill>
                  <a:srgbClr val="888888"/>
                </a:solidFill>
              </a:defRPr>
            </a:lvl2pPr>
            <a:lvl3pPr marL="685800" lvl="2" indent="-1143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800">
                <a:solidFill>
                  <a:srgbClr val="888888"/>
                </a:solidFill>
              </a:defRPr>
            </a:lvl3pPr>
            <a:lvl4pPr marL="914400" lvl="3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4pPr>
            <a:lvl5pPr marL="1143000" lvl="4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5pPr>
            <a:lvl6pPr marL="1371600" lvl="5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6pPr>
            <a:lvl7pPr marL="1600200" lvl="6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7pPr>
            <a:lvl8pPr marL="1828800" lvl="7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8pPr>
            <a:lvl9pPr marL="2057400" lvl="8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9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9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6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159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600"/>
            </a:lvl1pPr>
            <a:lvl2pPr marL="457200" lvl="1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400"/>
            </a:lvl2pPr>
            <a:lvl3pPr marL="685800" lvl="2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3pPr>
            <a:lvl4pPr marL="914400" lvl="3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4pPr>
            <a:lvl5pPr marL="1143000" lvl="4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000"/>
            </a:lvl5pPr>
            <a:lvl6pPr marL="1371600" lvl="5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6pPr>
            <a:lvl7pPr marL="1600200" lvl="6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7pPr>
            <a:lvl8pPr marL="1828800" lvl="7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8pPr>
            <a:lvl9pPr marL="2057400" lvl="8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4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202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gif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7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044875" y="824964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Unit 9</a:t>
            </a:r>
            <a:br>
              <a:rPr 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Our outdoor activities</a:t>
            </a:r>
            <a:endParaRPr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165658" y="2800764"/>
            <a:ext cx="4978384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Lesson 2 - </a:t>
            </a:r>
            <a:r>
              <a:rPr kumimoji="0" lang="vi-VN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Period </a:t>
            </a:r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2446100" y="2573107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8079982" y="3610823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46;p46">
            <a:extLst>
              <a:ext uri="{FF2B5EF4-FFF2-40B4-BE49-F238E27FC236}">
                <a16:creationId xmlns:a16="http://schemas.microsoft.com/office/drawing/2014/main" id="{4AFBD5B4-648E-6E49-B98A-08A7E9C35EDC}"/>
              </a:ext>
            </a:extLst>
          </p:cNvPr>
          <p:cNvSpPr txBox="1">
            <a:spLocks/>
          </p:cNvSpPr>
          <p:nvPr/>
        </p:nvSpPr>
        <p:spPr>
          <a:xfrm>
            <a:off x="2390578" y="1039093"/>
            <a:ext cx="355039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5" name="Google Shape;1947;p46">
            <a:extLst>
              <a:ext uri="{FF2B5EF4-FFF2-40B4-BE49-F238E27FC236}">
                <a16:creationId xmlns:a16="http://schemas.microsoft.com/office/drawing/2014/main" id="{6F7647DA-4DD0-3EA1-A3EE-F6C8E9C2613D}"/>
              </a:ext>
            </a:extLst>
          </p:cNvPr>
          <p:cNvSpPr txBox="1">
            <a:spLocks/>
          </p:cNvSpPr>
          <p:nvPr/>
        </p:nvSpPr>
        <p:spPr>
          <a:xfrm>
            <a:off x="2390578" y="2582350"/>
            <a:ext cx="5696521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2. 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Listen, point and say.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6" name="Google Shape;1948;p46">
            <a:extLst>
              <a:ext uri="{FF2B5EF4-FFF2-40B4-BE49-F238E27FC236}">
                <a16:creationId xmlns:a16="http://schemas.microsoft.com/office/drawing/2014/main" id="{76C907F4-0AF0-2F57-7590-43BD86538B04}"/>
              </a:ext>
            </a:extLst>
          </p:cNvPr>
          <p:cNvSpPr txBox="1">
            <a:spLocks/>
          </p:cNvSpPr>
          <p:nvPr/>
        </p:nvSpPr>
        <p:spPr>
          <a:xfrm>
            <a:off x="2390577" y="1756599"/>
            <a:ext cx="55011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1. </a:t>
            </a:r>
            <a:r>
              <a:rPr lang="en-US" sz="2400" b="1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Look, </a:t>
            </a:r>
            <a:r>
              <a:rPr lang="en-US" sz="2400" b="1" noProof="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liste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 and repeat.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7" name="Google Shape;1951;p46">
            <a:extLst>
              <a:ext uri="{FF2B5EF4-FFF2-40B4-BE49-F238E27FC236}">
                <a16:creationId xmlns:a16="http://schemas.microsoft.com/office/drawing/2014/main" id="{67DCAEAA-3448-1010-9D10-3A00B0B83949}"/>
              </a:ext>
            </a:extLst>
          </p:cNvPr>
          <p:cNvSpPr txBox="1">
            <a:spLocks/>
          </p:cNvSpPr>
          <p:nvPr/>
        </p:nvSpPr>
        <p:spPr>
          <a:xfrm>
            <a:off x="2390578" y="3310917"/>
            <a:ext cx="55011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3. 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Let’s talk.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8" name="Google Shape;1952;p46">
            <a:extLst>
              <a:ext uri="{FF2B5EF4-FFF2-40B4-BE49-F238E27FC236}">
                <a16:creationId xmlns:a16="http://schemas.microsoft.com/office/drawing/2014/main" id="{DDAB4AB2-0151-1F2C-BBCC-8D9FFAB2BA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7683" y="92128"/>
            <a:ext cx="7702550" cy="573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Table of contents</a:t>
            </a:r>
            <a:endParaRPr sz="4400" b="1" dirty="0">
              <a:solidFill>
                <a:srgbClr val="FFFF00"/>
              </a:solidFill>
              <a:latin typeface="Comic Sans MS" panose="030F0702030302020204" pitchFamily="66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9" name="Google Shape;1955;p46">
            <a:extLst>
              <a:ext uri="{FF2B5EF4-FFF2-40B4-BE49-F238E27FC236}">
                <a16:creationId xmlns:a16="http://schemas.microsoft.com/office/drawing/2014/main" id="{28380FF4-90D7-C7C5-5AED-403EDA14CB6A}"/>
              </a:ext>
            </a:extLst>
          </p:cNvPr>
          <p:cNvSpPr/>
          <p:nvPr/>
        </p:nvSpPr>
        <p:spPr>
          <a:xfrm>
            <a:off x="1511804" y="980627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sp>
        <p:nvSpPr>
          <p:cNvPr id="11" name="Google Shape;1955;p46">
            <a:extLst>
              <a:ext uri="{FF2B5EF4-FFF2-40B4-BE49-F238E27FC236}">
                <a16:creationId xmlns:a16="http://schemas.microsoft.com/office/drawing/2014/main" id="{8029DFCD-A2A2-C6E3-36BF-65C1BC0C8840}"/>
              </a:ext>
            </a:extLst>
          </p:cNvPr>
          <p:cNvSpPr/>
          <p:nvPr/>
        </p:nvSpPr>
        <p:spPr>
          <a:xfrm>
            <a:off x="1511804" y="1727294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sp>
        <p:nvSpPr>
          <p:cNvPr id="12" name="Google Shape;1955;p46">
            <a:extLst>
              <a:ext uri="{FF2B5EF4-FFF2-40B4-BE49-F238E27FC236}">
                <a16:creationId xmlns:a16="http://schemas.microsoft.com/office/drawing/2014/main" id="{1CB319F3-7A2B-E23B-7D8D-8AABE2B04DE8}"/>
              </a:ext>
            </a:extLst>
          </p:cNvPr>
          <p:cNvSpPr/>
          <p:nvPr/>
        </p:nvSpPr>
        <p:spPr>
          <a:xfrm>
            <a:off x="1511804" y="2473754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sp>
        <p:nvSpPr>
          <p:cNvPr id="13" name="Google Shape;1955;p46">
            <a:extLst>
              <a:ext uri="{FF2B5EF4-FFF2-40B4-BE49-F238E27FC236}">
                <a16:creationId xmlns:a16="http://schemas.microsoft.com/office/drawing/2014/main" id="{6294987F-0792-0DAC-763E-591C2F26F6D2}"/>
              </a:ext>
            </a:extLst>
          </p:cNvPr>
          <p:cNvSpPr/>
          <p:nvPr/>
        </p:nvSpPr>
        <p:spPr>
          <a:xfrm>
            <a:off x="1511804" y="3252451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sp>
        <p:nvSpPr>
          <p:cNvPr id="2" name="Google Shape;1951;p46">
            <a:extLst>
              <a:ext uri="{FF2B5EF4-FFF2-40B4-BE49-F238E27FC236}">
                <a16:creationId xmlns:a16="http://schemas.microsoft.com/office/drawing/2014/main" id="{41D6E3FC-A927-1966-E051-431C3CCB7FFE}"/>
              </a:ext>
            </a:extLst>
          </p:cNvPr>
          <p:cNvSpPr txBox="1">
            <a:spLocks/>
          </p:cNvSpPr>
          <p:nvPr/>
        </p:nvSpPr>
        <p:spPr>
          <a:xfrm>
            <a:off x="2390578" y="4075948"/>
            <a:ext cx="55011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Fun corner and Wrap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-up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3" name="Google Shape;1955;p46">
            <a:extLst>
              <a:ext uri="{FF2B5EF4-FFF2-40B4-BE49-F238E27FC236}">
                <a16:creationId xmlns:a16="http://schemas.microsoft.com/office/drawing/2014/main" id="{81A68DEA-CC18-A086-F2F8-7B68E54ECB6A}"/>
              </a:ext>
            </a:extLst>
          </p:cNvPr>
          <p:cNvSpPr/>
          <p:nvPr/>
        </p:nvSpPr>
        <p:spPr>
          <a:xfrm>
            <a:off x="1511804" y="4017482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  <p:bldP spid="13" grpId="0" animBg="1"/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ity Memory Game Tutorial - 2 - Laying Out Memory Buttons - Memory Game In  Unity - YouTube">
            <a:extLst>
              <a:ext uri="{FF2B5EF4-FFF2-40B4-BE49-F238E27FC236}">
                <a16:creationId xmlns:a16="http://schemas.microsoft.com/office/drawing/2014/main" id="{3135D88D-AA0E-4B54-9793-9DF389CE5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103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25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appy and Fun Background Music - Upbeat Ukulele">
            <a:hlinkClick r:id="" action="ppaction://media"/>
            <a:extLst>
              <a:ext uri="{FF2B5EF4-FFF2-40B4-BE49-F238E27FC236}">
                <a16:creationId xmlns:a16="http://schemas.microsoft.com/office/drawing/2014/main" id="{FEBB4630-1ABB-44F5-932E-856C01262F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17756" y="2266950"/>
            <a:ext cx="609600" cy="6096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0154EC6-CF3B-4FD1-81C0-317D4B9EE14B}"/>
              </a:ext>
            </a:extLst>
          </p:cNvPr>
          <p:cNvGrpSpPr/>
          <p:nvPr/>
        </p:nvGrpSpPr>
        <p:grpSpPr>
          <a:xfrm>
            <a:off x="5745997" y="665448"/>
            <a:ext cx="2470997" cy="841643"/>
            <a:chOff x="2783204" y="770570"/>
            <a:chExt cx="3443845" cy="1117550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9939D5AF-12FC-4148-B364-F054A5E27487}"/>
                </a:ext>
              </a:extLst>
            </p:cNvPr>
            <p:cNvSpPr/>
            <p:nvPr/>
          </p:nvSpPr>
          <p:spPr>
            <a:xfrm>
              <a:off x="2783204" y="770570"/>
              <a:ext cx="3443845" cy="1117550"/>
            </a:xfrm>
            <a:prstGeom prst="wedgeRoundRectCallout">
              <a:avLst>
                <a:gd name="adj1" fmla="val -50261"/>
                <a:gd name="adj2" fmla="val 116033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529F7C-A468-497F-87CF-A2252CA35FB5}"/>
                </a:ext>
              </a:extLst>
            </p:cNvPr>
            <p:cNvSpPr txBox="1"/>
            <p:nvPr/>
          </p:nvSpPr>
          <p:spPr>
            <a:xfrm>
              <a:off x="2783204" y="842684"/>
              <a:ext cx="3443845" cy="973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Were you at the ____ yesterday?</a:t>
              </a:r>
              <a:endPara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9AA70A-0852-4E71-A9E3-E1C17D17371D}"/>
              </a:ext>
            </a:extLst>
          </p:cNvPr>
          <p:cNvGrpSpPr/>
          <p:nvPr/>
        </p:nvGrpSpPr>
        <p:grpSpPr>
          <a:xfrm>
            <a:off x="585219" y="1969510"/>
            <a:ext cx="2062976" cy="759046"/>
            <a:chOff x="2783204" y="2339088"/>
            <a:chExt cx="2755076" cy="759046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6AF5EB48-C6E3-4373-BB83-C007DA596EEF}"/>
                </a:ext>
              </a:extLst>
            </p:cNvPr>
            <p:cNvSpPr/>
            <p:nvPr/>
          </p:nvSpPr>
          <p:spPr>
            <a:xfrm>
              <a:off x="2783204" y="2339088"/>
              <a:ext cx="2755076" cy="759046"/>
            </a:xfrm>
            <a:prstGeom prst="wedgeRoundRectCallout">
              <a:avLst>
                <a:gd name="adj1" fmla="val -4583"/>
                <a:gd name="adj2" fmla="val 82565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A830FB-DFCC-43A5-8A59-EDAAFCEF865E}"/>
                </a:ext>
              </a:extLst>
            </p:cNvPr>
            <p:cNvSpPr txBox="1"/>
            <p:nvPr/>
          </p:nvSpPr>
          <p:spPr>
            <a:xfrm>
              <a:off x="2783204" y="2485598"/>
              <a:ext cx="2409590" cy="4037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Yes, we were.</a:t>
              </a:r>
              <a:endPara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5F8137F-419B-4A84-A3E3-B2D02115B899}"/>
              </a:ext>
            </a:extLst>
          </p:cNvPr>
          <p:cNvGrpSpPr/>
          <p:nvPr/>
        </p:nvGrpSpPr>
        <p:grpSpPr>
          <a:xfrm>
            <a:off x="2807719" y="1368365"/>
            <a:ext cx="2062976" cy="759045"/>
            <a:chOff x="2763126" y="3591880"/>
            <a:chExt cx="2952821" cy="759045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84D8D32B-D89A-46A9-95F6-3323D6AE160C}"/>
                </a:ext>
              </a:extLst>
            </p:cNvPr>
            <p:cNvSpPr/>
            <p:nvPr/>
          </p:nvSpPr>
          <p:spPr>
            <a:xfrm>
              <a:off x="2763126" y="3591880"/>
              <a:ext cx="2952821" cy="759045"/>
            </a:xfrm>
            <a:prstGeom prst="wedgeRoundRectCallout">
              <a:avLst>
                <a:gd name="adj1" fmla="val -4583"/>
                <a:gd name="adj2" fmla="val 82565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A011DED-79CB-420E-8E07-4726CD9EB028}"/>
                </a:ext>
              </a:extLst>
            </p:cNvPr>
            <p:cNvSpPr txBox="1"/>
            <p:nvPr/>
          </p:nvSpPr>
          <p:spPr>
            <a:xfrm>
              <a:off x="2783202" y="3719927"/>
              <a:ext cx="2932743" cy="4037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No, we weren’t.</a:t>
              </a:r>
              <a:endPara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050" name="Picture 2" descr="130 bài Toán có lời văn lớp 3 - Ôn tập hè 2023">
            <a:extLst>
              <a:ext uri="{FF2B5EF4-FFF2-40B4-BE49-F238E27FC236}">
                <a16:creationId xmlns:a16="http://schemas.microsoft.com/office/drawing/2014/main" id="{2C34F330-FFA7-4C1F-9FD8-5203AC8DB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498" y="2349033"/>
            <a:ext cx="4591998" cy="240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42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84A23AF-92F9-239F-48ED-888A49BA8D34}"/>
              </a:ext>
            </a:extLst>
          </p:cNvPr>
          <p:cNvGrpSpPr/>
          <p:nvPr/>
        </p:nvGrpSpPr>
        <p:grpSpPr>
          <a:xfrm>
            <a:off x="795618" y="862464"/>
            <a:ext cx="3561794" cy="1321935"/>
            <a:chOff x="1779004" y="1123900"/>
            <a:chExt cx="2211740" cy="597898"/>
          </a:xfrm>
        </p:grpSpPr>
        <p:sp>
          <p:nvSpPr>
            <p:cNvPr id="12" name="Speech Bubble: Rectangle with Corners Rounded 1">
              <a:extLst>
                <a:ext uri="{FF2B5EF4-FFF2-40B4-BE49-F238E27FC236}">
                  <a16:creationId xmlns:a16="http://schemas.microsoft.com/office/drawing/2014/main" id="{2F43626B-4FE9-32A7-42BA-DA3B60E6897E}"/>
                </a:ext>
              </a:extLst>
            </p:cNvPr>
            <p:cNvSpPr/>
            <p:nvPr/>
          </p:nvSpPr>
          <p:spPr>
            <a:xfrm flipH="1" flipV="1">
              <a:off x="1779004" y="1127577"/>
              <a:ext cx="1990105" cy="594221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5A049D-7B10-C121-A11C-99929325BBB2}"/>
                </a:ext>
              </a:extLst>
            </p:cNvPr>
            <p:cNvSpPr txBox="1"/>
            <p:nvPr/>
          </p:nvSpPr>
          <p:spPr>
            <a:xfrm>
              <a:off x="1802293" y="1123900"/>
              <a:ext cx="2188451" cy="3002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10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Where </a:t>
              </a:r>
              <a:r>
                <a:rPr lang="en-US" sz="2800" kern="10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were you?</a:t>
              </a:r>
              <a:endParaRPr lang="en-US" sz="2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53C340-6DE1-0100-B555-F9ABAC38010C}"/>
              </a:ext>
            </a:extLst>
          </p:cNvPr>
          <p:cNvGrpSpPr/>
          <p:nvPr/>
        </p:nvGrpSpPr>
        <p:grpSpPr>
          <a:xfrm>
            <a:off x="5651512" y="862464"/>
            <a:ext cx="3204873" cy="1137687"/>
            <a:chOff x="5061045" y="1127577"/>
            <a:chExt cx="2348553" cy="1097058"/>
          </a:xfrm>
        </p:grpSpPr>
        <p:sp>
          <p:nvSpPr>
            <p:cNvPr id="14" name="Speech Bubble: Rectangle with Corners Rounded 1">
              <a:extLst>
                <a:ext uri="{FF2B5EF4-FFF2-40B4-BE49-F238E27FC236}">
                  <a16:creationId xmlns:a16="http://schemas.microsoft.com/office/drawing/2014/main" id="{8184EB1B-B749-4F6C-1234-FE0CB87A3D5F}"/>
                </a:ext>
              </a:extLst>
            </p:cNvPr>
            <p:cNvSpPr/>
            <p:nvPr/>
          </p:nvSpPr>
          <p:spPr>
            <a:xfrm flipV="1">
              <a:off x="5061045" y="1127577"/>
              <a:ext cx="2104378" cy="1097058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036042 w 3124022"/>
                <a:gd name="connsiteY2" fmla="*/ 3936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036042 w 3124022"/>
                <a:gd name="connsiteY2" fmla="*/ 393614 h 981254"/>
                <a:gd name="connsiteX3" fmla="*/ 1579115 w 3124022"/>
                <a:gd name="connsiteY3" fmla="*/ 0 h 981254"/>
                <a:gd name="connsiteX4" fmla="*/ 1444175 w 3124022"/>
                <a:gd name="connsiteY4" fmla="*/ 358147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45392 h 924850"/>
                <a:gd name="connsiteX1" fmla="*/ 95894 w 3124022"/>
                <a:gd name="connsiteY1" fmla="*/ 349498 h 924850"/>
                <a:gd name="connsiteX2" fmla="*/ 1036042 w 3124022"/>
                <a:gd name="connsiteY2" fmla="*/ 337210 h 924850"/>
                <a:gd name="connsiteX3" fmla="*/ 933495 w 3124022"/>
                <a:gd name="connsiteY3" fmla="*/ 0 h 924850"/>
                <a:gd name="connsiteX4" fmla="*/ 1444175 w 3124022"/>
                <a:gd name="connsiteY4" fmla="*/ 301743 h 924850"/>
                <a:gd name="connsiteX5" fmla="*/ 3028128 w 3124022"/>
                <a:gd name="connsiteY5" fmla="*/ 349498 h 924850"/>
                <a:gd name="connsiteX6" fmla="*/ 3124022 w 3124022"/>
                <a:gd name="connsiteY6" fmla="*/ 445392 h 924850"/>
                <a:gd name="connsiteX7" fmla="*/ 3124022 w 3124022"/>
                <a:gd name="connsiteY7" fmla="*/ 445390 h 924850"/>
                <a:gd name="connsiteX8" fmla="*/ 3124022 w 3124022"/>
                <a:gd name="connsiteY8" fmla="*/ 445390 h 924850"/>
                <a:gd name="connsiteX9" fmla="*/ 3124022 w 3124022"/>
                <a:gd name="connsiteY9" fmla="*/ 589228 h 924850"/>
                <a:gd name="connsiteX10" fmla="*/ 3124022 w 3124022"/>
                <a:gd name="connsiteY10" fmla="*/ 828956 h 924850"/>
                <a:gd name="connsiteX11" fmla="*/ 3028128 w 3124022"/>
                <a:gd name="connsiteY11" fmla="*/ 924850 h 924850"/>
                <a:gd name="connsiteX12" fmla="*/ 2603352 w 3124022"/>
                <a:gd name="connsiteY12" fmla="*/ 924850 h 924850"/>
                <a:gd name="connsiteX13" fmla="*/ 1822346 w 3124022"/>
                <a:gd name="connsiteY13" fmla="*/ 924850 h 924850"/>
                <a:gd name="connsiteX14" fmla="*/ 1822346 w 3124022"/>
                <a:gd name="connsiteY14" fmla="*/ 924850 h 924850"/>
                <a:gd name="connsiteX15" fmla="*/ 95894 w 3124022"/>
                <a:gd name="connsiteY15" fmla="*/ 924850 h 924850"/>
                <a:gd name="connsiteX16" fmla="*/ 0 w 3124022"/>
                <a:gd name="connsiteY16" fmla="*/ 828956 h 924850"/>
                <a:gd name="connsiteX17" fmla="*/ 0 w 3124022"/>
                <a:gd name="connsiteY17" fmla="*/ 589228 h 924850"/>
                <a:gd name="connsiteX18" fmla="*/ 0 w 3124022"/>
                <a:gd name="connsiteY18" fmla="*/ 445390 h 924850"/>
                <a:gd name="connsiteX19" fmla="*/ 0 w 3124022"/>
                <a:gd name="connsiteY19" fmla="*/ 445390 h 924850"/>
                <a:gd name="connsiteX20" fmla="*/ 0 w 3124022"/>
                <a:gd name="connsiteY20" fmla="*/ 445392 h 924850"/>
                <a:gd name="connsiteX0" fmla="*/ 0 w 3124022"/>
                <a:gd name="connsiteY0" fmla="*/ 445392 h 924850"/>
                <a:gd name="connsiteX1" fmla="*/ 112448 w 3124022"/>
                <a:gd name="connsiteY1" fmla="*/ 311895 h 924850"/>
                <a:gd name="connsiteX2" fmla="*/ 1036042 w 3124022"/>
                <a:gd name="connsiteY2" fmla="*/ 337210 h 924850"/>
                <a:gd name="connsiteX3" fmla="*/ 933495 w 3124022"/>
                <a:gd name="connsiteY3" fmla="*/ 0 h 924850"/>
                <a:gd name="connsiteX4" fmla="*/ 1444175 w 3124022"/>
                <a:gd name="connsiteY4" fmla="*/ 301743 h 924850"/>
                <a:gd name="connsiteX5" fmla="*/ 3028128 w 3124022"/>
                <a:gd name="connsiteY5" fmla="*/ 349498 h 924850"/>
                <a:gd name="connsiteX6" fmla="*/ 3124022 w 3124022"/>
                <a:gd name="connsiteY6" fmla="*/ 445392 h 924850"/>
                <a:gd name="connsiteX7" fmla="*/ 3124022 w 3124022"/>
                <a:gd name="connsiteY7" fmla="*/ 445390 h 924850"/>
                <a:gd name="connsiteX8" fmla="*/ 3124022 w 3124022"/>
                <a:gd name="connsiteY8" fmla="*/ 445390 h 924850"/>
                <a:gd name="connsiteX9" fmla="*/ 3124022 w 3124022"/>
                <a:gd name="connsiteY9" fmla="*/ 589228 h 924850"/>
                <a:gd name="connsiteX10" fmla="*/ 3124022 w 3124022"/>
                <a:gd name="connsiteY10" fmla="*/ 828956 h 924850"/>
                <a:gd name="connsiteX11" fmla="*/ 3028128 w 3124022"/>
                <a:gd name="connsiteY11" fmla="*/ 924850 h 924850"/>
                <a:gd name="connsiteX12" fmla="*/ 2603352 w 3124022"/>
                <a:gd name="connsiteY12" fmla="*/ 924850 h 924850"/>
                <a:gd name="connsiteX13" fmla="*/ 1822346 w 3124022"/>
                <a:gd name="connsiteY13" fmla="*/ 924850 h 924850"/>
                <a:gd name="connsiteX14" fmla="*/ 1822346 w 3124022"/>
                <a:gd name="connsiteY14" fmla="*/ 924850 h 924850"/>
                <a:gd name="connsiteX15" fmla="*/ 95894 w 3124022"/>
                <a:gd name="connsiteY15" fmla="*/ 924850 h 924850"/>
                <a:gd name="connsiteX16" fmla="*/ 0 w 3124022"/>
                <a:gd name="connsiteY16" fmla="*/ 828956 h 924850"/>
                <a:gd name="connsiteX17" fmla="*/ 0 w 3124022"/>
                <a:gd name="connsiteY17" fmla="*/ 589228 h 924850"/>
                <a:gd name="connsiteX18" fmla="*/ 0 w 3124022"/>
                <a:gd name="connsiteY18" fmla="*/ 445390 h 924850"/>
                <a:gd name="connsiteX19" fmla="*/ 0 w 3124022"/>
                <a:gd name="connsiteY19" fmla="*/ 445390 h 924850"/>
                <a:gd name="connsiteX20" fmla="*/ 0 w 3124022"/>
                <a:gd name="connsiteY20" fmla="*/ 445392 h 924850"/>
                <a:gd name="connsiteX0" fmla="*/ 0 w 3124022"/>
                <a:gd name="connsiteY0" fmla="*/ 445392 h 924850"/>
                <a:gd name="connsiteX1" fmla="*/ 112448 w 3124022"/>
                <a:gd name="connsiteY1" fmla="*/ 311895 h 924850"/>
                <a:gd name="connsiteX2" fmla="*/ 1036042 w 3124022"/>
                <a:gd name="connsiteY2" fmla="*/ 337210 h 924850"/>
                <a:gd name="connsiteX3" fmla="*/ 933495 w 3124022"/>
                <a:gd name="connsiteY3" fmla="*/ 0 h 924850"/>
                <a:gd name="connsiteX4" fmla="*/ 1444175 w 3124022"/>
                <a:gd name="connsiteY4" fmla="*/ 301743 h 924850"/>
                <a:gd name="connsiteX5" fmla="*/ 3044683 w 3124022"/>
                <a:gd name="connsiteY5" fmla="*/ 321296 h 924850"/>
                <a:gd name="connsiteX6" fmla="*/ 3124022 w 3124022"/>
                <a:gd name="connsiteY6" fmla="*/ 445392 h 924850"/>
                <a:gd name="connsiteX7" fmla="*/ 3124022 w 3124022"/>
                <a:gd name="connsiteY7" fmla="*/ 445390 h 924850"/>
                <a:gd name="connsiteX8" fmla="*/ 3124022 w 3124022"/>
                <a:gd name="connsiteY8" fmla="*/ 445390 h 924850"/>
                <a:gd name="connsiteX9" fmla="*/ 3124022 w 3124022"/>
                <a:gd name="connsiteY9" fmla="*/ 589228 h 924850"/>
                <a:gd name="connsiteX10" fmla="*/ 3124022 w 3124022"/>
                <a:gd name="connsiteY10" fmla="*/ 828956 h 924850"/>
                <a:gd name="connsiteX11" fmla="*/ 3028128 w 3124022"/>
                <a:gd name="connsiteY11" fmla="*/ 924850 h 924850"/>
                <a:gd name="connsiteX12" fmla="*/ 2603352 w 3124022"/>
                <a:gd name="connsiteY12" fmla="*/ 924850 h 924850"/>
                <a:gd name="connsiteX13" fmla="*/ 1822346 w 3124022"/>
                <a:gd name="connsiteY13" fmla="*/ 924850 h 924850"/>
                <a:gd name="connsiteX14" fmla="*/ 1822346 w 3124022"/>
                <a:gd name="connsiteY14" fmla="*/ 924850 h 924850"/>
                <a:gd name="connsiteX15" fmla="*/ 95894 w 3124022"/>
                <a:gd name="connsiteY15" fmla="*/ 924850 h 924850"/>
                <a:gd name="connsiteX16" fmla="*/ 0 w 3124022"/>
                <a:gd name="connsiteY16" fmla="*/ 828956 h 924850"/>
                <a:gd name="connsiteX17" fmla="*/ 0 w 3124022"/>
                <a:gd name="connsiteY17" fmla="*/ 589228 h 924850"/>
                <a:gd name="connsiteX18" fmla="*/ 0 w 3124022"/>
                <a:gd name="connsiteY18" fmla="*/ 445390 h 924850"/>
                <a:gd name="connsiteX19" fmla="*/ 0 w 3124022"/>
                <a:gd name="connsiteY19" fmla="*/ 445390 h 924850"/>
                <a:gd name="connsiteX20" fmla="*/ 0 w 3124022"/>
                <a:gd name="connsiteY20" fmla="*/ 445392 h 92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24850">
                  <a:moveTo>
                    <a:pt x="0" y="445392"/>
                  </a:moveTo>
                  <a:cubicBezTo>
                    <a:pt x="0" y="392431"/>
                    <a:pt x="59487" y="311895"/>
                    <a:pt x="112448" y="311895"/>
                  </a:cubicBezTo>
                  <a:lnTo>
                    <a:pt x="1036042" y="337210"/>
                  </a:lnTo>
                  <a:lnTo>
                    <a:pt x="933495" y="0"/>
                  </a:lnTo>
                  <a:lnTo>
                    <a:pt x="1444175" y="301743"/>
                  </a:lnTo>
                  <a:lnTo>
                    <a:pt x="3044683" y="321296"/>
                  </a:lnTo>
                  <a:cubicBezTo>
                    <a:pt x="3097644" y="321296"/>
                    <a:pt x="3124022" y="392431"/>
                    <a:pt x="3124022" y="445392"/>
                  </a:cubicBezTo>
                  <a:lnTo>
                    <a:pt x="3124022" y="445390"/>
                  </a:lnTo>
                  <a:lnTo>
                    <a:pt x="3124022" y="445390"/>
                  </a:lnTo>
                  <a:lnTo>
                    <a:pt x="3124022" y="589228"/>
                  </a:lnTo>
                  <a:lnTo>
                    <a:pt x="3124022" y="828956"/>
                  </a:lnTo>
                  <a:cubicBezTo>
                    <a:pt x="3124022" y="881917"/>
                    <a:pt x="3081089" y="924850"/>
                    <a:pt x="3028128" y="924850"/>
                  </a:cubicBezTo>
                  <a:lnTo>
                    <a:pt x="2603352" y="924850"/>
                  </a:lnTo>
                  <a:lnTo>
                    <a:pt x="1822346" y="924850"/>
                  </a:lnTo>
                  <a:lnTo>
                    <a:pt x="1822346" y="924850"/>
                  </a:lnTo>
                  <a:lnTo>
                    <a:pt x="95894" y="924850"/>
                  </a:lnTo>
                  <a:cubicBezTo>
                    <a:pt x="42933" y="924850"/>
                    <a:pt x="0" y="881917"/>
                    <a:pt x="0" y="828956"/>
                  </a:cubicBezTo>
                  <a:lnTo>
                    <a:pt x="0" y="589228"/>
                  </a:lnTo>
                  <a:lnTo>
                    <a:pt x="0" y="445390"/>
                  </a:lnTo>
                  <a:lnTo>
                    <a:pt x="0" y="445390"/>
                  </a:lnTo>
                  <a:lnTo>
                    <a:pt x="0" y="4453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56DE3F-3DF4-FC81-5A3B-90DCC1276814}"/>
                </a:ext>
              </a:extLst>
            </p:cNvPr>
            <p:cNvSpPr txBox="1"/>
            <p:nvPr/>
          </p:nvSpPr>
          <p:spPr>
            <a:xfrm>
              <a:off x="5061045" y="1272406"/>
              <a:ext cx="2348553" cy="5076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10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 were ____</a:t>
              </a:r>
              <a:r>
                <a:rPr lang="en-US" sz="2800" kern="10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4E3CF96-A7B8-4CDC-972D-F8177409EEAA}"/>
              </a:ext>
            </a:extLst>
          </p:cNvPr>
          <p:cNvGrpSpPr/>
          <p:nvPr/>
        </p:nvGrpSpPr>
        <p:grpSpPr>
          <a:xfrm>
            <a:off x="795618" y="2290547"/>
            <a:ext cx="4905099" cy="1313805"/>
            <a:chOff x="1779004" y="1127577"/>
            <a:chExt cx="2205313" cy="594221"/>
          </a:xfrm>
        </p:grpSpPr>
        <p:sp>
          <p:nvSpPr>
            <p:cNvPr id="9" name="Speech Bubble: Rectangle with Corners Rounded 1">
              <a:extLst>
                <a:ext uri="{FF2B5EF4-FFF2-40B4-BE49-F238E27FC236}">
                  <a16:creationId xmlns:a16="http://schemas.microsoft.com/office/drawing/2014/main" id="{03CCB4E7-282F-4F32-BBB1-D75A43B03370}"/>
                </a:ext>
              </a:extLst>
            </p:cNvPr>
            <p:cNvSpPr/>
            <p:nvPr/>
          </p:nvSpPr>
          <p:spPr>
            <a:xfrm flipH="1" flipV="1">
              <a:off x="1779004" y="1127577"/>
              <a:ext cx="1990105" cy="594221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03BDB3-5384-4FF4-A0C2-C890A9DECFC1}"/>
                </a:ext>
              </a:extLst>
            </p:cNvPr>
            <p:cNvSpPr txBox="1"/>
            <p:nvPr/>
          </p:nvSpPr>
          <p:spPr>
            <a:xfrm>
              <a:off x="1795866" y="1175092"/>
              <a:ext cx="2188451" cy="4474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10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What did you do there?</a:t>
              </a:r>
              <a:endParaRPr lang="en-US" sz="2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6BC6A5-98FA-4858-AEBE-054A5D0DCA50}"/>
              </a:ext>
            </a:extLst>
          </p:cNvPr>
          <p:cNvGrpSpPr/>
          <p:nvPr/>
        </p:nvGrpSpPr>
        <p:grpSpPr>
          <a:xfrm>
            <a:off x="5588012" y="2321383"/>
            <a:ext cx="3204873" cy="1137687"/>
            <a:chOff x="5061045" y="1127577"/>
            <a:chExt cx="2348553" cy="1097058"/>
          </a:xfrm>
        </p:grpSpPr>
        <p:sp>
          <p:nvSpPr>
            <p:cNvPr id="15" name="Speech Bubble: Rectangle with Corners Rounded 1">
              <a:extLst>
                <a:ext uri="{FF2B5EF4-FFF2-40B4-BE49-F238E27FC236}">
                  <a16:creationId xmlns:a16="http://schemas.microsoft.com/office/drawing/2014/main" id="{5C30BE90-610B-47EA-ADBD-FD4414B22572}"/>
                </a:ext>
              </a:extLst>
            </p:cNvPr>
            <p:cNvSpPr/>
            <p:nvPr/>
          </p:nvSpPr>
          <p:spPr>
            <a:xfrm flipV="1">
              <a:off x="5061045" y="1127577"/>
              <a:ext cx="2104378" cy="1097058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036042 w 3124022"/>
                <a:gd name="connsiteY2" fmla="*/ 3936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036042 w 3124022"/>
                <a:gd name="connsiteY2" fmla="*/ 393614 h 981254"/>
                <a:gd name="connsiteX3" fmla="*/ 1579115 w 3124022"/>
                <a:gd name="connsiteY3" fmla="*/ 0 h 981254"/>
                <a:gd name="connsiteX4" fmla="*/ 1444175 w 3124022"/>
                <a:gd name="connsiteY4" fmla="*/ 358147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45392 h 924850"/>
                <a:gd name="connsiteX1" fmla="*/ 95894 w 3124022"/>
                <a:gd name="connsiteY1" fmla="*/ 349498 h 924850"/>
                <a:gd name="connsiteX2" fmla="*/ 1036042 w 3124022"/>
                <a:gd name="connsiteY2" fmla="*/ 337210 h 924850"/>
                <a:gd name="connsiteX3" fmla="*/ 933495 w 3124022"/>
                <a:gd name="connsiteY3" fmla="*/ 0 h 924850"/>
                <a:gd name="connsiteX4" fmla="*/ 1444175 w 3124022"/>
                <a:gd name="connsiteY4" fmla="*/ 301743 h 924850"/>
                <a:gd name="connsiteX5" fmla="*/ 3028128 w 3124022"/>
                <a:gd name="connsiteY5" fmla="*/ 349498 h 924850"/>
                <a:gd name="connsiteX6" fmla="*/ 3124022 w 3124022"/>
                <a:gd name="connsiteY6" fmla="*/ 445392 h 924850"/>
                <a:gd name="connsiteX7" fmla="*/ 3124022 w 3124022"/>
                <a:gd name="connsiteY7" fmla="*/ 445390 h 924850"/>
                <a:gd name="connsiteX8" fmla="*/ 3124022 w 3124022"/>
                <a:gd name="connsiteY8" fmla="*/ 445390 h 924850"/>
                <a:gd name="connsiteX9" fmla="*/ 3124022 w 3124022"/>
                <a:gd name="connsiteY9" fmla="*/ 589228 h 924850"/>
                <a:gd name="connsiteX10" fmla="*/ 3124022 w 3124022"/>
                <a:gd name="connsiteY10" fmla="*/ 828956 h 924850"/>
                <a:gd name="connsiteX11" fmla="*/ 3028128 w 3124022"/>
                <a:gd name="connsiteY11" fmla="*/ 924850 h 924850"/>
                <a:gd name="connsiteX12" fmla="*/ 2603352 w 3124022"/>
                <a:gd name="connsiteY12" fmla="*/ 924850 h 924850"/>
                <a:gd name="connsiteX13" fmla="*/ 1822346 w 3124022"/>
                <a:gd name="connsiteY13" fmla="*/ 924850 h 924850"/>
                <a:gd name="connsiteX14" fmla="*/ 1822346 w 3124022"/>
                <a:gd name="connsiteY14" fmla="*/ 924850 h 924850"/>
                <a:gd name="connsiteX15" fmla="*/ 95894 w 3124022"/>
                <a:gd name="connsiteY15" fmla="*/ 924850 h 924850"/>
                <a:gd name="connsiteX16" fmla="*/ 0 w 3124022"/>
                <a:gd name="connsiteY16" fmla="*/ 828956 h 924850"/>
                <a:gd name="connsiteX17" fmla="*/ 0 w 3124022"/>
                <a:gd name="connsiteY17" fmla="*/ 589228 h 924850"/>
                <a:gd name="connsiteX18" fmla="*/ 0 w 3124022"/>
                <a:gd name="connsiteY18" fmla="*/ 445390 h 924850"/>
                <a:gd name="connsiteX19" fmla="*/ 0 w 3124022"/>
                <a:gd name="connsiteY19" fmla="*/ 445390 h 924850"/>
                <a:gd name="connsiteX20" fmla="*/ 0 w 3124022"/>
                <a:gd name="connsiteY20" fmla="*/ 445392 h 924850"/>
                <a:gd name="connsiteX0" fmla="*/ 0 w 3124022"/>
                <a:gd name="connsiteY0" fmla="*/ 445392 h 924850"/>
                <a:gd name="connsiteX1" fmla="*/ 112448 w 3124022"/>
                <a:gd name="connsiteY1" fmla="*/ 311895 h 924850"/>
                <a:gd name="connsiteX2" fmla="*/ 1036042 w 3124022"/>
                <a:gd name="connsiteY2" fmla="*/ 337210 h 924850"/>
                <a:gd name="connsiteX3" fmla="*/ 933495 w 3124022"/>
                <a:gd name="connsiteY3" fmla="*/ 0 h 924850"/>
                <a:gd name="connsiteX4" fmla="*/ 1444175 w 3124022"/>
                <a:gd name="connsiteY4" fmla="*/ 301743 h 924850"/>
                <a:gd name="connsiteX5" fmla="*/ 3028128 w 3124022"/>
                <a:gd name="connsiteY5" fmla="*/ 349498 h 924850"/>
                <a:gd name="connsiteX6" fmla="*/ 3124022 w 3124022"/>
                <a:gd name="connsiteY6" fmla="*/ 445392 h 924850"/>
                <a:gd name="connsiteX7" fmla="*/ 3124022 w 3124022"/>
                <a:gd name="connsiteY7" fmla="*/ 445390 h 924850"/>
                <a:gd name="connsiteX8" fmla="*/ 3124022 w 3124022"/>
                <a:gd name="connsiteY8" fmla="*/ 445390 h 924850"/>
                <a:gd name="connsiteX9" fmla="*/ 3124022 w 3124022"/>
                <a:gd name="connsiteY9" fmla="*/ 589228 h 924850"/>
                <a:gd name="connsiteX10" fmla="*/ 3124022 w 3124022"/>
                <a:gd name="connsiteY10" fmla="*/ 828956 h 924850"/>
                <a:gd name="connsiteX11" fmla="*/ 3028128 w 3124022"/>
                <a:gd name="connsiteY11" fmla="*/ 924850 h 924850"/>
                <a:gd name="connsiteX12" fmla="*/ 2603352 w 3124022"/>
                <a:gd name="connsiteY12" fmla="*/ 924850 h 924850"/>
                <a:gd name="connsiteX13" fmla="*/ 1822346 w 3124022"/>
                <a:gd name="connsiteY13" fmla="*/ 924850 h 924850"/>
                <a:gd name="connsiteX14" fmla="*/ 1822346 w 3124022"/>
                <a:gd name="connsiteY14" fmla="*/ 924850 h 924850"/>
                <a:gd name="connsiteX15" fmla="*/ 95894 w 3124022"/>
                <a:gd name="connsiteY15" fmla="*/ 924850 h 924850"/>
                <a:gd name="connsiteX16" fmla="*/ 0 w 3124022"/>
                <a:gd name="connsiteY16" fmla="*/ 828956 h 924850"/>
                <a:gd name="connsiteX17" fmla="*/ 0 w 3124022"/>
                <a:gd name="connsiteY17" fmla="*/ 589228 h 924850"/>
                <a:gd name="connsiteX18" fmla="*/ 0 w 3124022"/>
                <a:gd name="connsiteY18" fmla="*/ 445390 h 924850"/>
                <a:gd name="connsiteX19" fmla="*/ 0 w 3124022"/>
                <a:gd name="connsiteY19" fmla="*/ 445390 h 924850"/>
                <a:gd name="connsiteX20" fmla="*/ 0 w 3124022"/>
                <a:gd name="connsiteY20" fmla="*/ 445392 h 924850"/>
                <a:gd name="connsiteX0" fmla="*/ 0 w 3124022"/>
                <a:gd name="connsiteY0" fmla="*/ 445392 h 924850"/>
                <a:gd name="connsiteX1" fmla="*/ 112448 w 3124022"/>
                <a:gd name="connsiteY1" fmla="*/ 311895 h 924850"/>
                <a:gd name="connsiteX2" fmla="*/ 1036042 w 3124022"/>
                <a:gd name="connsiteY2" fmla="*/ 337210 h 924850"/>
                <a:gd name="connsiteX3" fmla="*/ 933495 w 3124022"/>
                <a:gd name="connsiteY3" fmla="*/ 0 h 924850"/>
                <a:gd name="connsiteX4" fmla="*/ 1444175 w 3124022"/>
                <a:gd name="connsiteY4" fmla="*/ 301743 h 924850"/>
                <a:gd name="connsiteX5" fmla="*/ 3044683 w 3124022"/>
                <a:gd name="connsiteY5" fmla="*/ 321296 h 924850"/>
                <a:gd name="connsiteX6" fmla="*/ 3124022 w 3124022"/>
                <a:gd name="connsiteY6" fmla="*/ 445392 h 924850"/>
                <a:gd name="connsiteX7" fmla="*/ 3124022 w 3124022"/>
                <a:gd name="connsiteY7" fmla="*/ 445390 h 924850"/>
                <a:gd name="connsiteX8" fmla="*/ 3124022 w 3124022"/>
                <a:gd name="connsiteY8" fmla="*/ 445390 h 924850"/>
                <a:gd name="connsiteX9" fmla="*/ 3124022 w 3124022"/>
                <a:gd name="connsiteY9" fmla="*/ 589228 h 924850"/>
                <a:gd name="connsiteX10" fmla="*/ 3124022 w 3124022"/>
                <a:gd name="connsiteY10" fmla="*/ 828956 h 924850"/>
                <a:gd name="connsiteX11" fmla="*/ 3028128 w 3124022"/>
                <a:gd name="connsiteY11" fmla="*/ 924850 h 924850"/>
                <a:gd name="connsiteX12" fmla="*/ 2603352 w 3124022"/>
                <a:gd name="connsiteY12" fmla="*/ 924850 h 924850"/>
                <a:gd name="connsiteX13" fmla="*/ 1822346 w 3124022"/>
                <a:gd name="connsiteY13" fmla="*/ 924850 h 924850"/>
                <a:gd name="connsiteX14" fmla="*/ 1822346 w 3124022"/>
                <a:gd name="connsiteY14" fmla="*/ 924850 h 924850"/>
                <a:gd name="connsiteX15" fmla="*/ 95894 w 3124022"/>
                <a:gd name="connsiteY15" fmla="*/ 924850 h 924850"/>
                <a:gd name="connsiteX16" fmla="*/ 0 w 3124022"/>
                <a:gd name="connsiteY16" fmla="*/ 828956 h 924850"/>
                <a:gd name="connsiteX17" fmla="*/ 0 w 3124022"/>
                <a:gd name="connsiteY17" fmla="*/ 589228 h 924850"/>
                <a:gd name="connsiteX18" fmla="*/ 0 w 3124022"/>
                <a:gd name="connsiteY18" fmla="*/ 445390 h 924850"/>
                <a:gd name="connsiteX19" fmla="*/ 0 w 3124022"/>
                <a:gd name="connsiteY19" fmla="*/ 445390 h 924850"/>
                <a:gd name="connsiteX20" fmla="*/ 0 w 3124022"/>
                <a:gd name="connsiteY20" fmla="*/ 445392 h 92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24850">
                  <a:moveTo>
                    <a:pt x="0" y="445392"/>
                  </a:moveTo>
                  <a:cubicBezTo>
                    <a:pt x="0" y="392431"/>
                    <a:pt x="59487" y="311895"/>
                    <a:pt x="112448" y="311895"/>
                  </a:cubicBezTo>
                  <a:lnTo>
                    <a:pt x="1036042" y="337210"/>
                  </a:lnTo>
                  <a:lnTo>
                    <a:pt x="933495" y="0"/>
                  </a:lnTo>
                  <a:lnTo>
                    <a:pt x="1444175" y="301743"/>
                  </a:lnTo>
                  <a:lnTo>
                    <a:pt x="3044683" y="321296"/>
                  </a:lnTo>
                  <a:cubicBezTo>
                    <a:pt x="3097644" y="321296"/>
                    <a:pt x="3124022" y="392431"/>
                    <a:pt x="3124022" y="445392"/>
                  </a:cubicBezTo>
                  <a:lnTo>
                    <a:pt x="3124022" y="445390"/>
                  </a:lnTo>
                  <a:lnTo>
                    <a:pt x="3124022" y="445390"/>
                  </a:lnTo>
                  <a:lnTo>
                    <a:pt x="3124022" y="589228"/>
                  </a:lnTo>
                  <a:lnTo>
                    <a:pt x="3124022" y="828956"/>
                  </a:lnTo>
                  <a:cubicBezTo>
                    <a:pt x="3124022" y="881917"/>
                    <a:pt x="3081089" y="924850"/>
                    <a:pt x="3028128" y="924850"/>
                  </a:cubicBezTo>
                  <a:lnTo>
                    <a:pt x="2603352" y="924850"/>
                  </a:lnTo>
                  <a:lnTo>
                    <a:pt x="1822346" y="924850"/>
                  </a:lnTo>
                  <a:lnTo>
                    <a:pt x="1822346" y="924850"/>
                  </a:lnTo>
                  <a:lnTo>
                    <a:pt x="95894" y="924850"/>
                  </a:lnTo>
                  <a:cubicBezTo>
                    <a:pt x="42933" y="924850"/>
                    <a:pt x="0" y="881917"/>
                    <a:pt x="0" y="828956"/>
                  </a:cubicBezTo>
                  <a:lnTo>
                    <a:pt x="0" y="589228"/>
                  </a:lnTo>
                  <a:lnTo>
                    <a:pt x="0" y="445390"/>
                  </a:lnTo>
                  <a:lnTo>
                    <a:pt x="0" y="445390"/>
                  </a:lnTo>
                  <a:lnTo>
                    <a:pt x="0" y="4453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FDA5BA-6D63-43C6-9F4D-E712FE0B4D21}"/>
                </a:ext>
              </a:extLst>
            </p:cNvPr>
            <p:cNvSpPr txBox="1"/>
            <p:nvPr/>
          </p:nvSpPr>
          <p:spPr>
            <a:xfrm>
              <a:off x="5061045" y="1272406"/>
              <a:ext cx="2348553" cy="5076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10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 _______</a:t>
              </a:r>
              <a:r>
                <a:rPr lang="en-US" sz="2800" kern="10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194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DF85F98-0F66-472D-9C05-DC2D94F47497}"/>
              </a:ext>
            </a:extLst>
          </p:cNvPr>
          <p:cNvGrpSpPr/>
          <p:nvPr/>
        </p:nvGrpSpPr>
        <p:grpSpPr>
          <a:xfrm flipH="1">
            <a:off x="612225" y="1239792"/>
            <a:ext cx="2810914" cy="1385850"/>
            <a:chOff x="1549330" y="1127577"/>
            <a:chExt cx="2210918" cy="1130511"/>
          </a:xfrm>
        </p:grpSpPr>
        <p:sp>
          <p:nvSpPr>
            <p:cNvPr id="13" name="Speech Bubble: Rectangle with Corners Rounded 1">
              <a:extLst>
                <a:ext uri="{FF2B5EF4-FFF2-40B4-BE49-F238E27FC236}">
                  <a16:creationId xmlns:a16="http://schemas.microsoft.com/office/drawing/2014/main" id="{BA7C7BC8-883C-43DF-B2AA-45620F218254}"/>
                </a:ext>
              </a:extLst>
            </p:cNvPr>
            <p:cNvSpPr/>
            <p:nvPr/>
          </p:nvSpPr>
          <p:spPr>
            <a:xfrm flipH="1" flipV="1">
              <a:off x="1779004" y="1127577"/>
              <a:ext cx="1981244" cy="1130511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B82C09-6E5E-47F5-A2FF-401CC7DC9D7B}"/>
                </a:ext>
              </a:extLst>
            </p:cNvPr>
            <p:cNvSpPr txBox="1"/>
            <p:nvPr/>
          </p:nvSpPr>
          <p:spPr>
            <a:xfrm>
              <a:off x="1549330" y="1151303"/>
              <a:ext cx="2188451" cy="650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200" b="0" i="0">
                  <a:effectLst/>
                  <a:latin typeface="Comic Sans MS" panose="030F0702030302020204" pitchFamily="66" charset="0"/>
                </a:rPr>
                <a:t>What did you ___ yesterday?</a:t>
              </a:r>
              <a:endParaRPr lang="en-US" sz="22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3D0C272-F88A-4106-92A7-0F0B8DA40BCC}"/>
              </a:ext>
            </a:extLst>
          </p:cNvPr>
          <p:cNvGrpSpPr/>
          <p:nvPr/>
        </p:nvGrpSpPr>
        <p:grpSpPr>
          <a:xfrm>
            <a:off x="627135" y="2895263"/>
            <a:ext cx="2504001" cy="1270873"/>
            <a:chOff x="5579548" y="824626"/>
            <a:chExt cx="1858292" cy="1270873"/>
          </a:xfrm>
        </p:grpSpPr>
        <p:sp>
          <p:nvSpPr>
            <p:cNvPr id="16" name="Speech Bubble: Rectangle with Corners Rounded 1">
              <a:extLst>
                <a:ext uri="{FF2B5EF4-FFF2-40B4-BE49-F238E27FC236}">
                  <a16:creationId xmlns:a16="http://schemas.microsoft.com/office/drawing/2014/main" id="{A35BA493-1D7F-4F38-B119-E445DC9337A9}"/>
                </a:ext>
              </a:extLst>
            </p:cNvPr>
            <p:cNvSpPr/>
            <p:nvPr/>
          </p:nvSpPr>
          <p:spPr>
            <a:xfrm flipH="1" flipV="1">
              <a:off x="5579548" y="836550"/>
              <a:ext cx="1858292" cy="1258949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1EEF89-B632-4DFB-A239-C9734C104662}"/>
                </a:ext>
              </a:extLst>
            </p:cNvPr>
            <p:cNvSpPr txBox="1"/>
            <p:nvPr/>
          </p:nvSpPr>
          <p:spPr>
            <a:xfrm>
              <a:off x="5588564" y="824626"/>
              <a:ext cx="1811525" cy="7972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2200">
                  <a:latin typeface="Comic Sans MS" panose="030F0702030302020204" pitchFamily="66" charset="0"/>
                </a:rPr>
                <a:t>We watched the ______. </a:t>
              </a:r>
              <a:endParaRPr lang="en-US" sz="22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327C8EE-6080-B6F9-3279-F203EBAA8C51}"/>
              </a:ext>
            </a:extLst>
          </p:cNvPr>
          <p:cNvSpPr txBox="1"/>
          <p:nvPr/>
        </p:nvSpPr>
        <p:spPr>
          <a:xfrm>
            <a:off x="2540117" y="1275600"/>
            <a:ext cx="8441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200" noProof="0">
                <a:solidFill>
                  <a:srgbClr val="FF0000"/>
                </a:solidFill>
                <a:latin typeface="Comic Sans MS" panose="030F0702030302020204" pitchFamily="66" charset="0"/>
              </a:rPr>
              <a:t>do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CC42C-D0AF-849F-449D-63443B794BA5}"/>
              </a:ext>
            </a:extLst>
          </p:cNvPr>
          <p:cNvSpPr txBox="1"/>
          <p:nvPr/>
        </p:nvSpPr>
        <p:spPr>
          <a:xfrm>
            <a:off x="683580" y="3261582"/>
            <a:ext cx="13991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sym typeface="Arial"/>
              </a:rPr>
              <a:t>dolphin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4098" name="Picture 2" descr="Free vector children looking at dolphins at the aquarium">
            <a:extLst>
              <a:ext uri="{FF2B5EF4-FFF2-40B4-BE49-F238E27FC236}">
                <a16:creationId xmlns:a16="http://schemas.microsoft.com/office/drawing/2014/main" id="{B6414615-CF21-4BB5-A574-1FC196B9C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72"/>
          <a:stretch/>
        </p:blipFill>
        <p:spPr bwMode="auto">
          <a:xfrm>
            <a:off x="3715806" y="947010"/>
            <a:ext cx="4560266" cy="3357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24A31E7-07AA-4CDA-9628-57C5C2F53C80}"/>
              </a:ext>
            </a:extLst>
          </p:cNvPr>
          <p:cNvSpPr txBox="1"/>
          <p:nvPr/>
        </p:nvSpPr>
        <p:spPr>
          <a:xfrm>
            <a:off x="3251483" y="318872"/>
            <a:ext cx="262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omic Sans MS" panose="030F0702030302020204" pitchFamily="66" charset="0"/>
              </a:rPr>
              <a:t>Fill in the blanks.</a:t>
            </a:r>
          </a:p>
        </p:txBody>
      </p:sp>
    </p:spTree>
    <p:extLst>
      <p:ext uri="{BB962C8B-B14F-4D97-AF65-F5344CB8AC3E}">
        <p14:creationId xmlns:p14="http://schemas.microsoft.com/office/powerpoint/2010/main" val="6631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9B2CBCD-3874-4B86-9691-D68CAF875108}"/>
              </a:ext>
            </a:extLst>
          </p:cNvPr>
          <p:cNvSpPr txBox="1"/>
          <p:nvPr/>
        </p:nvSpPr>
        <p:spPr>
          <a:xfrm>
            <a:off x="2857885" y="810220"/>
            <a:ext cx="3610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Hobo" pitchFamily="2" charset="0"/>
                <a:cs typeface="Arial"/>
                <a:sym typeface="Arial"/>
              </a:rPr>
              <a:t>Very Good!</a:t>
            </a:r>
          </a:p>
        </p:txBody>
      </p:sp>
      <p:sp>
        <p:nvSpPr>
          <p:cNvPr id="3" name="AutoShape 2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8CFA2A6C-2284-4973-A29B-0A90C1B905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6045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AutoShape 4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A4774635-66D4-4CCF-937B-853C304032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8445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 descr="A yellow hands with a black background&#10;&#10;Description automatically generated">
            <a:extLst>
              <a:ext uri="{FF2B5EF4-FFF2-40B4-BE49-F238E27FC236}">
                <a16:creationId xmlns:a16="http://schemas.microsoft.com/office/drawing/2014/main" id="{1ADF94D8-75AC-4D7A-98F0-1EAB4DA8C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045" y="1733550"/>
            <a:ext cx="2286000" cy="2286000"/>
          </a:xfrm>
          <a:prstGeom prst="rect">
            <a:avLst/>
          </a:prstGeom>
        </p:spPr>
      </p:pic>
      <p:pic>
        <p:nvPicPr>
          <p:cNvPr id="7" name="Tieng vo tay">
            <a:hlinkClick r:id="" action="ppaction://media"/>
            <a:extLst>
              <a:ext uri="{FF2B5EF4-FFF2-40B4-BE49-F238E27FC236}">
                <a16:creationId xmlns:a16="http://schemas.microsoft.com/office/drawing/2014/main" id="{0476123E-7687-4F4D-BA41-10140EE21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07897" y="-6939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0232" y="4438650"/>
            <a:ext cx="7103536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Website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8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hoclieu.vn</a:t>
            </a: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Fanpage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r>
              <a:rPr kumimoji="0" lang="vi-VN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https://www.facebook.com/tienganhglobalsuccess.vn/</a:t>
            </a:r>
            <a:endParaRPr kumimoji="0" lang="en-GB" sz="1867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7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9201</TotalTime>
  <Words>121</Words>
  <Application>Microsoft Office PowerPoint</Application>
  <PresentationFormat>On-screen Show (16:9)</PresentationFormat>
  <Paragraphs>28</Paragraphs>
  <Slides>9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Comic Sans MS</vt:lpstr>
      <vt:lpstr>Nixie One</vt:lpstr>
      <vt:lpstr>Nunito</vt:lpstr>
      <vt:lpstr>Calibri</vt:lpstr>
      <vt:lpstr>Arial</vt:lpstr>
      <vt:lpstr>VNI-Hobo</vt:lpstr>
      <vt:lpstr>Kirang Haerang</vt:lpstr>
      <vt:lpstr>Math Subject for Elementary - 1st Grade: Time by Slidesgo</vt:lpstr>
      <vt:lpstr>Office Theme</vt:lpstr>
      <vt:lpstr>PowerPoint Presentation</vt:lpstr>
      <vt:lpstr>Unit 9 Our outdoor activities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pwc153</cp:lastModifiedBy>
  <cp:revision>119</cp:revision>
  <dcterms:modified xsi:type="dcterms:W3CDTF">2026-01-06T08:30:14Z</dcterms:modified>
  <cp:category>9Slide.vn</cp:category>
</cp:coreProperties>
</file>