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19"/>
  </p:notesMasterIdLst>
  <p:sldIdLst>
    <p:sldId id="274" r:id="rId3"/>
    <p:sldId id="508" r:id="rId4"/>
    <p:sldId id="444" r:id="rId5"/>
    <p:sldId id="492" r:id="rId6"/>
    <p:sldId id="558" r:id="rId7"/>
    <p:sldId id="578" r:id="rId8"/>
    <p:sldId id="580" r:id="rId9"/>
    <p:sldId id="505" r:id="rId10"/>
    <p:sldId id="447" r:id="rId11"/>
    <p:sldId id="495" r:id="rId12"/>
    <p:sldId id="496" r:id="rId13"/>
    <p:sldId id="514" r:id="rId14"/>
    <p:sldId id="498" r:id="rId15"/>
    <p:sldId id="432" r:id="rId16"/>
    <p:sldId id="480" r:id="rId17"/>
    <p:sldId id="311" r:id="rId18"/>
  </p:sldIdLst>
  <p:sldSz cx="9144000" cy="5143500" type="screen16x9"/>
  <p:notesSz cx="6858000" cy="9144000"/>
  <p:embeddedFontLst>
    <p:embeddedFont>
      <p:font typeface="Kirang Haerang" panose="020B0604020202020204" charset="-127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Nixie One" panose="020B0604020202020204" charset="0"/>
      <p:regular r:id="rId25"/>
    </p:embeddedFont>
    <p:embeddedFont>
      <p:font typeface="Nunito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8448"/>
    <a:srgbClr val="96580B"/>
    <a:srgbClr val="C6E9F7"/>
    <a:srgbClr val="E4D9B6"/>
    <a:srgbClr val="EC0089"/>
    <a:srgbClr val="FFD774"/>
    <a:srgbClr val="E0B07C"/>
    <a:srgbClr val="F9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64" autoAdjust="0"/>
  </p:normalViewPr>
  <p:slideViewPr>
    <p:cSldViewPr snapToGrid="0">
      <p:cViewPr varScale="1">
        <p:scale>
          <a:sx n="91" d="100"/>
          <a:sy n="91" d="100"/>
        </p:scale>
        <p:origin x="584" y="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0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9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9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0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3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9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0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40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27B8C-0C34-C36C-EC09-5B917104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7" y="938575"/>
            <a:ext cx="3910852" cy="2681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98B9E-3B39-0D2E-7A56-1215EABE7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327" y="1008858"/>
            <a:ext cx="3950344" cy="26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245418" y="1185660"/>
            <a:ext cx="5490228" cy="234948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indent="-463550">
              <a:lnSpc>
                <a:spcPct val="150000"/>
              </a:lnSpc>
            </a:pPr>
            <a:r>
              <a:rPr lang="en-US" sz="22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2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Where were you last weekend? </a:t>
            </a:r>
          </a:p>
          <a:p>
            <a:pPr marL="463550" indent="-58738">
              <a:lnSpc>
                <a:spcPct val="150000"/>
              </a:lnSpc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was at the ____________. </a:t>
            </a:r>
          </a:p>
          <a:p>
            <a:pPr marL="463550" indent="-58738">
              <a:lnSpc>
                <a:spcPct val="150000"/>
              </a:lnSpc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did you do there? </a:t>
            </a:r>
          </a:p>
          <a:p>
            <a:pPr marL="463550" indent="-58738">
              <a:lnSpc>
                <a:spcPct val="150000"/>
              </a:lnSpc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____________.</a:t>
            </a:r>
            <a:r>
              <a:rPr lang="en-US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463550">
              <a:lnSpc>
                <a:spcPct val="150000"/>
              </a:lnSpc>
            </a:pP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2688242" y="1663958"/>
            <a:ext cx="254302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sports </a:t>
            </a:r>
            <a:r>
              <a:rPr lang="en-U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centre</a:t>
            </a:r>
            <a:endParaRPr lang="en-US" sz="2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A081B3BD-DFBB-76C8-9F2E-4478E6124044}"/>
              </a:ext>
            </a:extLst>
          </p:cNvPr>
          <p:cNvSpPr txBox="1">
            <a:spLocks/>
          </p:cNvSpPr>
          <p:nvPr/>
        </p:nvSpPr>
        <p:spPr>
          <a:xfrm>
            <a:off x="1193871" y="2650037"/>
            <a:ext cx="254302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played football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0FFA0-96B0-F1FC-FC69-F74788AF0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15" y="1292251"/>
            <a:ext cx="3022367" cy="1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146642" y="1129040"/>
            <a:ext cx="5675423" cy="307789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indent="-463550">
              <a:lnSpc>
                <a:spcPct val="150000"/>
              </a:lnSpc>
            </a:pPr>
            <a:r>
              <a:rPr lang="en-US" sz="22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en-US" sz="2200" b="0" i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Were you and Mai at the theatre yesterday?</a:t>
            </a:r>
            <a:r>
              <a:rPr lang="en-US" sz="2200">
                <a:latin typeface="Comic Sans MS" panose="030F0702030302020204" pitchFamily="66" charset="0"/>
              </a:rPr>
              <a:t> </a:t>
            </a:r>
          </a:p>
          <a:p>
            <a:pPr marL="463550">
              <a:lnSpc>
                <a:spcPct val="150000"/>
              </a:lnSpc>
            </a:pPr>
            <a:r>
              <a:rPr lang="en-US" sz="2200" b="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Yes</a:t>
            </a:r>
            <a:r>
              <a:rPr lang="en-US" sz="22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________.</a:t>
            </a:r>
            <a:r>
              <a:rPr 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200" b="0" i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463550">
              <a:lnSpc>
                <a:spcPct val="150000"/>
              </a:lnSpc>
            </a:pPr>
            <a:r>
              <a:rPr lang="en-US" sz="2200" b="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did you ____ there? </a:t>
            </a:r>
          </a:p>
          <a:p>
            <a:pPr marL="463550">
              <a:lnSpc>
                <a:spcPct val="150000"/>
              </a:lnSpc>
            </a:pPr>
            <a:r>
              <a:rPr lang="en-US" sz="2200" b="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We</a:t>
            </a:r>
            <a:r>
              <a:rPr lang="en-US" sz="22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________________.</a:t>
            </a:r>
            <a:r>
              <a:rPr 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463550">
              <a:lnSpc>
                <a:spcPct val="150000"/>
              </a:lnSpc>
            </a:pPr>
            <a:endParaRPr lang="en-US" sz="2200">
              <a:latin typeface="Comic Sans MS" panose="030F0702030302020204" pitchFamily="66" charset="0"/>
            </a:endParaRPr>
          </a:p>
        </p:txBody>
      </p: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1578419" y="2122847"/>
            <a:ext cx="189398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we were</a:t>
            </a: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A081B3BD-DFBB-76C8-9F2E-4478E6124044}"/>
              </a:ext>
            </a:extLst>
          </p:cNvPr>
          <p:cNvSpPr txBox="1">
            <a:spLocks/>
          </p:cNvSpPr>
          <p:nvPr/>
        </p:nvSpPr>
        <p:spPr>
          <a:xfrm>
            <a:off x="2965250" y="2544554"/>
            <a:ext cx="71832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74988977-3875-48D7-BD63-94D27535EFCA}"/>
              </a:ext>
            </a:extLst>
          </p:cNvPr>
          <p:cNvSpPr txBox="1">
            <a:spLocks/>
          </p:cNvSpPr>
          <p:nvPr/>
        </p:nvSpPr>
        <p:spPr>
          <a:xfrm>
            <a:off x="1516896" y="3146170"/>
            <a:ext cx="3664927" cy="52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listened to music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9424B-9BDF-2CB6-C6DE-0FC59F67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49" y="1584265"/>
            <a:ext cx="2974409" cy="19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7BD31C-B7F9-47B7-8364-BF2CBEC200ED}"/>
              </a:ext>
            </a:extLst>
          </p:cNvPr>
          <p:cNvSpPr txBox="1"/>
          <p:nvPr/>
        </p:nvSpPr>
        <p:spPr>
          <a:xfrm>
            <a:off x="367344" y="878516"/>
            <a:ext cx="5646096" cy="37576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indent="-463550">
              <a:lnSpc>
                <a:spcPct val="120000"/>
              </a:lnSpc>
            </a:pPr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0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Where were you last weekend? </a:t>
            </a:r>
          </a:p>
          <a:p>
            <a:pPr marL="463550" indent="-58738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was at the ____________. </a:t>
            </a:r>
          </a:p>
          <a:p>
            <a:pPr marL="463550" indent="-58738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did you do there? </a:t>
            </a:r>
          </a:p>
          <a:p>
            <a:pPr marL="463550" indent="-58738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____________.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463550" indent="-58738">
              <a:lnSpc>
                <a:spcPct val="120000"/>
              </a:lnSpc>
            </a:pP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63550" indent="-463550">
              <a:lnSpc>
                <a:spcPct val="120000"/>
              </a:lnSpc>
            </a:pPr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en-US" sz="20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Were you and Mai at the theatre yesterday?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pPr marL="463550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Yes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_______.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0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463550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did you ___ there? </a:t>
            </a:r>
          </a:p>
          <a:p>
            <a:pPr marL="463550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______________.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Google Shape;1768;p43">
            <a:extLst>
              <a:ext uri="{FF2B5EF4-FFF2-40B4-BE49-F238E27FC236}">
                <a16:creationId xmlns:a16="http://schemas.microsoft.com/office/drawing/2014/main" id="{F5B0B60C-A161-4A73-82A1-2E275682463E}"/>
              </a:ext>
            </a:extLst>
          </p:cNvPr>
          <p:cNvSpPr txBox="1">
            <a:spLocks/>
          </p:cNvSpPr>
          <p:nvPr/>
        </p:nvSpPr>
        <p:spPr>
          <a:xfrm>
            <a:off x="2601291" y="1118197"/>
            <a:ext cx="2568161" cy="33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sports </a:t>
            </a:r>
            <a:r>
              <a:rPr lang="en-U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centre</a:t>
            </a:r>
            <a:endParaRPr lang="en-US" sz="2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Google Shape;1768;p43">
            <a:extLst>
              <a:ext uri="{FF2B5EF4-FFF2-40B4-BE49-F238E27FC236}">
                <a16:creationId xmlns:a16="http://schemas.microsoft.com/office/drawing/2014/main" id="{44EBF028-937F-4B67-A616-C9D2A74C5D8E}"/>
              </a:ext>
            </a:extLst>
          </p:cNvPr>
          <p:cNvSpPr txBox="1">
            <a:spLocks/>
          </p:cNvSpPr>
          <p:nvPr/>
        </p:nvSpPr>
        <p:spPr>
          <a:xfrm>
            <a:off x="1239563" y="1846609"/>
            <a:ext cx="2568162" cy="33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played football</a:t>
            </a:r>
          </a:p>
        </p:txBody>
      </p:sp>
      <p:sp>
        <p:nvSpPr>
          <p:cNvPr id="25" name="Google Shape;1768;p43">
            <a:extLst>
              <a:ext uri="{FF2B5EF4-FFF2-40B4-BE49-F238E27FC236}">
                <a16:creationId xmlns:a16="http://schemas.microsoft.com/office/drawing/2014/main" id="{CACEB182-E980-431F-B868-F6E98DA5BBC5}"/>
              </a:ext>
            </a:extLst>
          </p:cNvPr>
          <p:cNvSpPr txBox="1">
            <a:spLocks/>
          </p:cNvSpPr>
          <p:nvPr/>
        </p:nvSpPr>
        <p:spPr>
          <a:xfrm>
            <a:off x="1654299" y="3320772"/>
            <a:ext cx="189398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we were</a:t>
            </a:r>
          </a:p>
        </p:txBody>
      </p:sp>
      <p:sp>
        <p:nvSpPr>
          <p:cNvPr id="26" name="Google Shape;1768;p43">
            <a:extLst>
              <a:ext uri="{FF2B5EF4-FFF2-40B4-BE49-F238E27FC236}">
                <a16:creationId xmlns:a16="http://schemas.microsoft.com/office/drawing/2014/main" id="{11C7D5E4-2EE6-45B6-BAB1-403C814924EF}"/>
              </a:ext>
            </a:extLst>
          </p:cNvPr>
          <p:cNvSpPr txBox="1">
            <a:spLocks/>
          </p:cNvSpPr>
          <p:nvPr/>
        </p:nvSpPr>
        <p:spPr>
          <a:xfrm>
            <a:off x="2899407" y="3683753"/>
            <a:ext cx="71832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27" name="Google Shape;1768;p43">
            <a:extLst>
              <a:ext uri="{FF2B5EF4-FFF2-40B4-BE49-F238E27FC236}">
                <a16:creationId xmlns:a16="http://schemas.microsoft.com/office/drawing/2014/main" id="{45AAE8EB-2CC9-49FA-AC8F-51B88FCCE4C6}"/>
              </a:ext>
            </a:extLst>
          </p:cNvPr>
          <p:cNvSpPr txBox="1">
            <a:spLocks/>
          </p:cNvSpPr>
          <p:nvPr/>
        </p:nvSpPr>
        <p:spPr>
          <a:xfrm>
            <a:off x="1593883" y="4081996"/>
            <a:ext cx="2773662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listened to music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BE2E9-76C6-C1C7-356C-DA0B3EEFF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837" y="836502"/>
            <a:ext cx="2713656" cy="1706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060F33-1376-26F9-1863-DCCFB0FFA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286" y="2803656"/>
            <a:ext cx="2726207" cy="18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A76AF-5AF8-E731-B91C-EBD2C30C2C25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0348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6F2D6-9D79-4B1B-9420-E01D6A94D10A}"/>
                </a:ext>
              </a:extLst>
            </p:cNvPr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18E27-EFC1-3DFC-95F2-FCBAD395FE39}"/>
                </a:ext>
              </a:extLst>
            </p:cNvPr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2273133" y="1068739"/>
            <a:ext cx="45977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MATCHING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GAME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A4D67-19C9-98C2-A61D-8B66ECDD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8029">
            <a:off x="721378" y="2142663"/>
            <a:ext cx="1993644" cy="1996417"/>
          </a:xfrm>
          <a:prstGeom prst="rect">
            <a:avLst/>
          </a:prstGeom>
        </p:spPr>
      </p:pic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2168769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A111-DA26-4F3C-ABAE-C5CDA944DD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2AF2F91-6C79-4775-9E01-5F8EDCA63F89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DEAFF-6706-4E21-AA52-AA44A2F44458}"/>
              </a:ext>
            </a:extLst>
          </p:cNvPr>
          <p:cNvSpPr txBox="1"/>
          <p:nvPr/>
        </p:nvSpPr>
        <p:spPr>
          <a:xfrm>
            <a:off x="3792849" y="25146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Matching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BC4A41-17F9-4C30-A05D-015613C4E4F2}"/>
              </a:ext>
            </a:extLst>
          </p:cNvPr>
          <p:cNvGrpSpPr/>
          <p:nvPr/>
        </p:nvGrpSpPr>
        <p:grpSpPr>
          <a:xfrm>
            <a:off x="226989" y="1097280"/>
            <a:ext cx="8690022" cy="1725930"/>
            <a:chOff x="222867" y="1017270"/>
            <a:chExt cx="8690022" cy="172593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35A1DD9-A41B-4A7E-A39B-F94C7094D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5962" r="5962"/>
            <a:stretch/>
          </p:blipFill>
          <p:spPr bwMode="auto">
            <a:xfrm>
              <a:off x="222867" y="1432560"/>
              <a:ext cx="1605933" cy="127635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</a:ln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F26C3414-561F-43B9-957F-03899BE80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2005071" y="1431310"/>
              <a:ext cx="1591081" cy="127635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</a:ln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23C7910F-C5CA-4086-9469-FD9D4536C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3776340" y="1431310"/>
              <a:ext cx="1605934" cy="126617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</a:ln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EC5652A-0741-4A8D-B527-2745A5491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5562462" y="1432560"/>
              <a:ext cx="1605934" cy="131063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E3ACC368-5285-4B92-91BD-6D1A985BE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7321808" y="1432560"/>
              <a:ext cx="1591081" cy="131064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288303-6423-4D67-9576-F19DFA19C339}"/>
                </a:ext>
              </a:extLst>
            </p:cNvPr>
            <p:cNvSpPr/>
            <p:nvPr/>
          </p:nvSpPr>
          <p:spPr>
            <a:xfrm>
              <a:off x="757834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441C07-AA4A-4379-9696-424D4570F345}"/>
                </a:ext>
              </a:extLst>
            </p:cNvPr>
            <p:cNvSpPr/>
            <p:nvPr/>
          </p:nvSpPr>
          <p:spPr>
            <a:xfrm>
              <a:off x="2562486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3DEF79-589E-49F5-9BC1-E0035CADAED1}"/>
                </a:ext>
              </a:extLst>
            </p:cNvPr>
            <p:cNvSpPr/>
            <p:nvPr/>
          </p:nvSpPr>
          <p:spPr>
            <a:xfrm>
              <a:off x="4260173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C1353DA-5A1B-4416-8DF0-40FDE3AD0709}"/>
                </a:ext>
              </a:extLst>
            </p:cNvPr>
            <p:cNvSpPr/>
            <p:nvPr/>
          </p:nvSpPr>
          <p:spPr>
            <a:xfrm>
              <a:off x="6127461" y="101852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E4D154-3999-46F5-846E-53F1E46D112C}"/>
                </a:ext>
              </a:extLst>
            </p:cNvPr>
            <p:cNvSpPr/>
            <p:nvPr/>
          </p:nvSpPr>
          <p:spPr>
            <a:xfrm>
              <a:off x="7913583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5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4C7251-85EB-43D6-82C3-89693F4DEFF4}"/>
              </a:ext>
            </a:extLst>
          </p:cNvPr>
          <p:cNvSpPr/>
          <p:nvPr/>
        </p:nvSpPr>
        <p:spPr>
          <a:xfrm>
            <a:off x="226990" y="3497580"/>
            <a:ext cx="1161114" cy="87750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at </a:t>
            </a:r>
            <a:r>
              <a:rPr kumimoji="0" lang="en-US" sz="1800" b="0" i="0" u="none" strike="noStrike" kern="0" cap="none" spc="0" normalizeH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the zoo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A93965-24BB-426F-9522-B6A82EE868C3}"/>
              </a:ext>
            </a:extLst>
          </p:cNvPr>
          <p:cNvSpPr/>
          <p:nvPr/>
        </p:nvSpPr>
        <p:spPr>
          <a:xfrm>
            <a:off x="2008215" y="3509010"/>
            <a:ext cx="1096890" cy="866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at the funfair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09716A6-C589-46D9-974F-3EC978F6B7FA}"/>
              </a:ext>
            </a:extLst>
          </p:cNvPr>
          <p:cNvSpPr/>
          <p:nvPr/>
        </p:nvSpPr>
        <p:spPr>
          <a:xfrm>
            <a:off x="3725217" y="3503295"/>
            <a:ext cx="1556893" cy="866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at the campsite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DA6BCD-D938-4C58-A6BB-7C23B6691EC1}"/>
              </a:ext>
            </a:extLst>
          </p:cNvPr>
          <p:cNvSpPr/>
          <p:nvPr/>
        </p:nvSpPr>
        <p:spPr>
          <a:xfrm>
            <a:off x="5613205" y="3512916"/>
            <a:ext cx="1512691" cy="866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>
                <a:solidFill>
                  <a:schemeClr val="tx1"/>
                </a:solidFill>
                <a:latin typeface="Comic Sans MS" panose="030F0702030302020204" pitchFamily="66" charset="0"/>
              </a:rPr>
              <a:t>walked around the lake.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4A0ECC-1D3A-46BE-BB01-4B1B6411B674}"/>
              </a:ext>
            </a:extLst>
          </p:cNvPr>
          <p:cNvSpPr/>
          <p:nvPr/>
        </p:nvSpPr>
        <p:spPr>
          <a:xfrm>
            <a:off x="7432116" y="3486150"/>
            <a:ext cx="1297788" cy="8660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>
                <a:solidFill>
                  <a:srgbClr val="FDF7E4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at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 the farm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724F91-3A08-4EA3-82D5-5ED915325487}"/>
              </a:ext>
            </a:extLst>
          </p:cNvPr>
          <p:cNvSpPr/>
          <p:nvPr/>
        </p:nvSpPr>
        <p:spPr>
          <a:xfrm>
            <a:off x="982980" y="2788920"/>
            <a:ext cx="5349240" cy="708660"/>
          </a:xfrm>
          <a:custGeom>
            <a:avLst/>
            <a:gdLst>
              <a:gd name="connsiteX0" fmla="*/ 0 w 5829300"/>
              <a:gd name="connsiteY0" fmla="*/ 0 h 708660"/>
              <a:gd name="connsiteX1" fmla="*/ 3303270 w 5829300"/>
              <a:gd name="connsiteY1" fmla="*/ 365760 h 708660"/>
              <a:gd name="connsiteX2" fmla="*/ 5372100 w 5829300"/>
              <a:gd name="connsiteY2" fmla="*/ 571500 h 708660"/>
              <a:gd name="connsiteX3" fmla="*/ 5829300 w 5829300"/>
              <a:gd name="connsiteY3" fmla="*/ 70866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708660">
                <a:moveTo>
                  <a:pt x="0" y="0"/>
                </a:moveTo>
                <a:lnTo>
                  <a:pt x="3303270" y="365760"/>
                </a:lnTo>
                <a:lnTo>
                  <a:pt x="5372100" y="571500"/>
                </a:lnTo>
                <a:cubicBezTo>
                  <a:pt x="5793105" y="628650"/>
                  <a:pt x="5811202" y="668655"/>
                  <a:pt x="5829300" y="7086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52AC5D-9AFA-4AF9-9AE5-A631C31A005D}"/>
              </a:ext>
            </a:extLst>
          </p:cNvPr>
          <p:cNvSpPr/>
          <p:nvPr/>
        </p:nvSpPr>
        <p:spPr>
          <a:xfrm>
            <a:off x="797644" y="2788920"/>
            <a:ext cx="1979846" cy="708660"/>
          </a:xfrm>
          <a:custGeom>
            <a:avLst/>
            <a:gdLst>
              <a:gd name="connsiteX0" fmla="*/ 2034540 w 2034540"/>
              <a:gd name="connsiteY0" fmla="*/ 0 h 708660"/>
              <a:gd name="connsiteX1" fmla="*/ 342900 w 2034540"/>
              <a:gd name="connsiteY1" fmla="*/ 262890 h 708660"/>
              <a:gd name="connsiteX2" fmla="*/ 0 w 2034540"/>
              <a:gd name="connsiteY2" fmla="*/ 70866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4540" h="708660">
                <a:moveTo>
                  <a:pt x="2034540" y="0"/>
                </a:moveTo>
                <a:cubicBezTo>
                  <a:pt x="1358265" y="72390"/>
                  <a:pt x="681990" y="144780"/>
                  <a:pt x="342900" y="262890"/>
                </a:cubicBezTo>
                <a:cubicBezTo>
                  <a:pt x="3810" y="381000"/>
                  <a:pt x="1905" y="544830"/>
                  <a:pt x="0" y="708660"/>
                </a:cubicBezTo>
              </a:path>
            </a:pathLst>
          </a:custGeom>
          <a:noFill/>
          <a:ln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E3DEE76-AB7D-4606-8E20-30A48E2C5AE7}"/>
              </a:ext>
            </a:extLst>
          </p:cNvPr>
          <p:cNvSpPr/>
          <p:nvPr/>
        </p:nvSpPr>
        <p:spPr>
          <a:xfrm>
            <a:off x="4514850" y="2823210"/>
            <a:ext cx="3566160" cy="685800"/>
          </a:xfrm>
          <a:custGeom>
            <a:avLst/>
            <a:gdLst>
              <a:gd name="connsiteX0" fmla="*/ 0 w 3566160"/>
              <a:gd name="connsiteY0" fmla="*/ 0 h 685800"/>
              <a:gd name="connsiteX1" fmla="*/ 2697480 w 3566160"/>
              <a:gd name="connsiteY1" fmla="*/ 285750 h 685800"/>
              <a:gd name="connsiteX2" fmla="*/ 3566160 w 3566160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6160" h="685800">
                <a:moveTo>
                  <a:pt x="0" y="0"/>
                </a:moveTo>
                <a:cubicBezTo>
                  <a:pt x="1051560" y="85725"/>
                  <a:pt x="2103120" y="171450"/>
                  <a:pt x="2697480" y="285750"/>
                </a:cubicBezTo>
                <a:cubicBezTo>
                  <a:pt x="3291840" y="400050"/>
                  <a:pt x="3429000" y="542925"/>
                  <a:pt x="3566160" y="68580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245EF2-1D64-465D-9797-CBD0D5638316}"/>
              </a:ext>
            </a:extLst>
          </p:cNvPr>
          <p:cNvSpPr/>
          <p:nvPr/>
        </p:nvSpPr>
        <p:spPr>
          <a:xfrm>
            <a:off x="4480560" y="2811780"/>
            <a:ext cx="1872855" cy="674370"/>
          </a:xfrm>
          <a:custGeom>
            <a:avLst/>
            <a:gdLst>
              <a:gd name="connsiteX0" fmla="*/ 1863090 w 1872855"/>
              <a:gd name="connsiteY0" fmla="*/ 0 h 674370"/>
              <a:gd name="connsiteX1" fmla="*/ 1668780 w 1872855"/>
              <a:gd name="connsiteY1" fmla="*/ 194310 h 674370"/>
              <a:gd name="connsiteX2" fmla="*/ 480060 w 1872855"/>
              <a:gd name="connsiteY2" fmla="*/ 285750 h 674370"/>
              <a:gd name="connsiteX3" fmla="*/ 0 w 1872855"/>
              <a:gd name="connsiteY3" fmla="*/ 67437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55" h="674370">
                <a:moveTo>
                  <a:pt x="1863090" y="0"/>
                </a:moveTo>
                <a:cubicBezTo>
                  <a:pt x="1881187" y="73342"/>
                  <a:pt x="1899285" y="146685"/>
                  <a:pt x="1668780" y="194310"/>
                </a:cubicBezTo>
                <a:cubicBezTo>
                  <a:pt x="1438275" y="241935"/>
                  <a:pt x="758190" y="205740"/>
                  <a:pt x="480060" y="285750"/>
                </a:cubicBezTo>
                <a:cubicBezTo>
                  <a:pt x="201930" y="365760"/>
                  <a:pt x="100965" y="520065"/>
                  <a:pt x="0" y="67437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BFDD9C-C96A-4A81-8D15-21F2DB8BFDF1}"/>
              </a:ext>
            </a:extLst>
          </p:cNvPr>
          <p:cNvSpPr/>
          <p:nvPr/>
        </p:nvSpPr>
        <p:spPr>
          <a:xfrm>
            <a:off x="2514600" y="2884170"/>
            <a:ext cx="5646420" cy="613410"/>
          </a:xfrm>
          <a:custGeom>
            <a:avLst/>
            <a:gdLst>
              <a:gd name="connsiteX0" fmla="*/ 5612130 w 5612130"/>
              <a:gd name="connsiteY0" fmla="*/ 0 h 674370"/>
              <a:gd name="connsiteX1" fmla="*/ 3726180 w 5612130"/>
              <a:gd name="connsiteY1" fmla="*/ 331470 h 674370"/>
              <a:gd name="connsiteX2" fmla="*/ 674370 w 5612130"/>
              <a:gd name="connsiteY2" fmla="*/ 422910 h 674370"/>
              <a:gd name="connsiteX3" fmla="*/ 0 w 5612130"/>
              <a:gd name="connsiteY3" fmla="*/ 67437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2130" h="674370">
                <a:moveTo>
                  <a:pt x="5612130" y="0"/>
                </a:moveTo>
                <a:cubicBezTo>
                  <a:pt x="5080635" y="130492"/>
                  <a:pt x="4549140" y="260985"/>
                  <a:pt x="3726180" y="331470"/>
                </a:cubicBezTo>
                <a:cubicBezTo>
                  <a:pt x="2903220" y="401955"/>
                  <a:pt x="1295400" y="365760"/>
                  <a:pt x="674370" y="422910"/>
                </a:cubicBezTo>
                <a:cubicBezTo>
                  <a:pt x="53340" y="480060"/>
                  <a:pt x="26670" y="577215"/>
                  <a:pt x="0" y="67437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05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22" grpId="0" animBg="1"/>
      <p:bldP spid="23" grpId="0" animBg="1"/>
      <p:bldP spid="24" grpId="0" animBg="1"/>
      <p:bldP spid="25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824964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9</a:t>
            </a:r>
            <a:b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Our outdoor activities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00764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2 -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4716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48600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5.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8" y="1790580"/>
            <a:ext cx="484842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4. 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circle.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275375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6. Let’s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sing.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91385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1490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6136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1690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8" y="4040406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398194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05AB38B-ABCC-4B0D-A0A9-FA59783F5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67" r="4973"/>
          <a:stretch/>
        </p:blipFill>
        <p:spPr bwMode="auto">
          <a:xfrm>
            <a:off x="461535" y="2165397"/>
            <a:ext cx="2782350" cy="2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58B3243-DBFF-426D-A849-314FCBEB5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26" r="-1132"/>
          <a:stretch/>
        </p:blipFill>
        <p:spPr bwMode="auto">
          <a:xfrm>
            <a:off x="5452699" y="2332919"/>
            <a:ext cx="3229766" cy="239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841970A-6836-4D45-B8D9-3330FC7588BF}"/>
              </a:ext>
            </a:extLst>
          </p:cNvPr>
          <p:cNvGrpSpPr/>
          <p:nvPr/>
        </p:nvGrpSpPr>
        <p:grpSpPr>
          <a:xfrm flipH="1">
            <a:off x="1761086" y="836551"/>
            <a:ext cx="2810914" cy="1385850"/>
            <a:chOff x="1549330" y="1127577"/>
            <a:chExt cx="2210918" cy="1130511"/>
          </a:xfrm>
        </p:grpSpPr>
        <p:sp>
          <p:nvSpPr>
            <p:cNvPr id="12" name="Speech Bubble: Rectangle with Corners Rounded 1">
              <a:extLst>
                <a:ext uri="{FF2B5EF4-FFF2-40B4-BE49-F238E27FC236}">
                  <a16:creationId xmlns:a16="http://schemas.microsoft.com/office/drawing/2014/main" id="{D6C9B19A-6EE0-4F80-809F-D23389F1320F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670974-C848-4300-93CD-6C779C71EFA6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70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0" i="0">
                  <a:effectLst/>
                  <a:latin typeface="Comic Sans MS" panose="030F0702030302020204" pitchFamily="66" charset="0"/>
                </a:rPr>
                <a:t>What did you do yesterday?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241E65-2325-4462-B7FC-199E85517E1E}"/>
              </a:ext>
            </a:extLst>
          </p:cNvPr>
          <p:cNvGrpSpPr/>
          <p:nvPr/>
        </p:nvGrpSpPr>
        <p:grpSpPr>
          <a:xfrm>
            <a:off x="5522585" y="836550"/>
            <a:ext cx="2096430" cy="1258949"/>
            <a:chOff x="5522585" y="836550"/>
            <a:chExt cx="2096430" cy="1258949"/>
          </a:xfrm>
        </p:grpSpPr>
        <p:sp>
          <p:nvSpPr>
            <p:cNvPr id="15" name="Speech Bubble: Rectangle with Corners Rounded 1">
              <a:extLst>
                <a:ext uri="{FF2B5EF4-FFF2-40B4-BE49-F238E27FC236}">
                  <a16:creationId xmlns:a16="http://schemas.microsoft.com/office/drawing/2014/main" id="{23FCE029-BF5C-4CCA-A5DB-04C167F96AF6}"/>
                </a:ext>
              </a:extLst>
            </p:cNvPr>
            <p:cNvSpPr/>
            <p:nvPr/>
          </p:nvSpPr>
          <p:spPr>
            <a:xfrm flipH="1" flipV="1">
              <a:off x="5579548" y="836550"/>
              <a:ext cx="1858292" cy="1258949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E59C9F-3C34-4904-BBE6-AC4E9158AC11}"/>
                </a:ext>
              </a:extLst>
            </p:cNvPr>
            <p:cNvSpPr txBox="1"/>
            <p:nvPr/>
          </p:nvSpPr>
          <p:spPr>
            <a:xfrm>
              <a:off x="5522585" y="954726"/>
              <a:ext cx="2096430" cy="528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>
                  <a:latin typeface="Comic Sans MS" panose="030F0702030302020204" pitchFamily="66" charset="0"/>
                </a:rPr>
                <a:t>We </a:t>
              </a:r>
              <a:r>
                <a:rPr lang="en-US" sz="2800" dirty="0">
                  <a:latin typeface="Comic Sans MS" panose="030F0702030302020204" pitchFamily="66" charset="0"/>
                </a:rPr>
                <a:t>____. 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3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9952B47-E7DC-40B2-856B-39A18E48284C}"/>
              </a:ext>
            </a:extLst>
          </p:cNvPr>
          <p:cNvGrpSpPr/>
          <p:nvPr/>
        </p:nvGrpSpPr>
        <p:grpSpPr>
          <a:xfrm>
            <a:off x="0" y="324091"/>
            <a:ext cx="8987029" cy="4613843"/>
            <a:chOff x="0" y="324091"/>
            <a:chExt cx="8987029" cy="46138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1CA62E4-DB59-4A7B-8E6B-7D67221948CF}"/>
                </a:ext>
              </a:extLst>
            </p:cNvPr>
            <p:cNvGrpSpPr/>
            <p:nvPr/>
          </p:nvGrpSpPr>
          <p:grpSpPr>
            <a:xfrm>
              <a:off x="0" y="324091"/>
              <a:ext cx="8987029" cy="4613843"/>
              <a:chOff x="-43471" y="358815"/>
              <a:chExt cx="8987029" cy="4613843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BB1641B7-C41A-41D6-BAB5-EBE72ABBDE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t="619" b="4376"/>
              <a:stretch/>
            </p:blipFill>
            <p:spPr bwMode="auto">
              <a:xfrm>
                <a:off x="4227587" y="358815"/>
                <a:ext cx="4715971" cy="46138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332D113-55CD-4FA4-AFF7-0C47C122F42A}"/>
                  </a:ext>
                </a:extLst>
              </p:cNvPr>
              <p:cNvGrpSpPr/>
              <p:nvPr/>
            </p:nvGrpSpPr>
            <p:grpSpPr>
              <a:xfrm>
                <a:off x="-43471" y="921827"/>
                <a:ext cx="4271058" cy="2604304"/>
                <a:chOff x="-43471" y="921827"/>
                <a:chExt cx="4271058" cy="2604304"/>
              </a:xfrm>
            </p:grpSpPr>
            <p:sp>
              <p:nvSpPr>
                <p:cNvPr id="4" name="Cloud 3">
                  <a:extLst>
                    <a:ext uri="{FF2B5EF4-FFF2-40B4-BE49-F238E27FC236}">
                      <a16:creationId xmlns:a16="http://schemas.microsoft.com/office/drawing/2014/main" id="{3DEE763A-0CA3-45C4-BC46-F0D5DF19BB48}"/>
                    </a:ext>
                  </a:extLst>
                </p:cNvPr>
                <p:cNvSpPr/>
                <p:nvPr/>
              </p:nvSpPr>
              <p:spPr>
                <a:xfrm>
                  <a:off x="-43471" y="921827"/>
                  <a:ext cx="4271058" cy="2604304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DD41159-6A7F-4162-A65E-D6EF67693287}"/>
                    </a:ext>
                  </a:extLst>
                </p:cNvPr>
                <p:cNvSpPr txBox="1"/>
                <p:nvPr/>
              </p:nvSpPr>
              <p:spPr>
                <a:xfrm>
                  <a:off x="487292" y="1439149"/>
                  <a:ext cx="3209533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rgbClr val="FFFF00"/>
                      </a:solidFill>
                      <a:latin typeface="Comic Sans MS" panose="030F0702030302020204" pitchFamily="66" charset="0"/>
                    </a:rPr>
                    <a:t>Hot Seat </a:t>
                  </a:r>
                </a:p>
                <a:p>
                  <a:pPr algn="ctr"/>
                  <a:r>
                    <a:rPr lang="en-US" sz="4800" b="1" dirty="0">
                      <a:solidFill>
                        <a:srgbClr val="FFFF00"/>
                      </a:solidFill>
                      <a:latin typeface="Comic Sans MS" panose="030F0702030302020204" pitchFamily="66" charset="0"/>
                    </a:rPr>
                    <a:t>Game</a:t>
                  </a:r>
                </a:p>
              </p:txBody>
            </p:sp>
          </p:grpSp>
        </p:grpSp>
        <p:pic>
          <p:nvPicPr>
            <p:cNvPr id="1028" name="Picture 4" descr="Phim Hoạt Hình Minh Họa Của đồ Nội Thất Ghế | Công cụ đồ họa ...">
              <a:extLst>
                <a:ext uri="{FF2B5EF4-FFF2-40B4-BE49-F238E27FC236}">
                  <a16:creationId xmlns:a16="http://schemas.microsoft.com/office/drawing/2014/main" id="{C16B50C9-7913-41B7-82CB-4A4C3E92E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893" y="1279393"/>
              <a:ext cx="1781778" cy="202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59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DF85F98-0F66-472D-9C05-DC2D94F47497}"/>
              </a:ext>
            </a:extLst>
          </p:cNvPr>
          <p:cNvGrpSpPr/>
          <p:nvPr/>
        </p:nvGrpSpPr>
        <p:grpSpPr>
          <a:xfrm flipH="1">
            <a:off x="5025146" y="595895"/>
            <a:ext cx="2810914" cy="1385850"/>
            <a:chOff x="1549330" y="1127577"/>
            <a:chExt cx="2210918" cy="1130511"/>
          </a:xfrm>
        </p:grpSpPr>
        <p:sp>
          <p:nvSpPr>
            <p:cNvPr id="13" name="Speech Bubble: Rectangle with Corners Rounded 1">
              <a:extLst>
                <a:ext uri="{FF2B5EF4-FFF2-40B4-BE49-F238E27FC236}">
                  <a16:creationId xmlns:a16="http://schemas.microsoft.com/office/drawing/2014/main" id="{BA7C7BC8-883C-43DF-B2AA-45620F218254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36354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B82C09-6E5E-47F5-A2FF-401CC7DC9D7B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650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 did you do yesterday?</a:t>
              </a:r>
              <a:endPara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6" name="Picture 2" descr="Free vector children looking at dolphins at the aquarium">
            <a:extLst>
              <a:ext uri="{FF2B5EF4-FFF2-40B4-BE49-F238E27FC236}">
                <a16:creationId xmlns:a16="http://schemas.microsoft.com/office/drawing/2014/main" id="{1AE72EDC-77B7-422A-84B7-47EA0A4B3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2"/>
          <a:stretch/>
        </p:blipFill>
        <p:spPr bwMode="auto">
          <a:xfrm>
            <a:off x="1298906" y="1525745"/>
            <a:ext cx="3273094" cy="2409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DF85F98-0F66-472D-9C05-DC2D94F47497}"/>
              </a:ext>
            </a:extLst>
          </p:cNvPr>
          <p:cNvGrpSpPr/>
          <p:nvPr/>
        </p:nvGrpSpPr>
        <p:grpSpPr>
          <a:xfrm flipH="1">
            <a:off x="5025146" y="595895"/>
            <a:ext cx="2810914" cy="1385850"/>
            <a:chOff x="1549330" y="1127577"/>
            <a:chExt cx="2210918" cy="1130511"/>
          </a:xfrm>
        </p:grpSpPr>
        <p:sp>
          <p:nvSpPr>
            <p:cNvPr id="13" name="Speech Bubble: Rectangle with Corners Rounded 1">
              <a:extLst>
                <a:ext uri="{FF2B5EF4-FFF2-40B4-BE49-F238E27FC236}">
                  <a16:creationId xmlns:a16="http://schemas.microsoft.com/office/drawing/2014/main" id="{BA7C7BC8-883C-43DF-B2AA-45620F218254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36354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B82C09-6E5E-47F5-A2FF-401CC7DC9D7B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650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 did you do yesterday?</a:t>
              </a:r>
              <a:endPara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7" name="Picture 2" descr="The children are singing and their friends enjoying it">
            <a:extLst>
              <a:ext uri="{FF2B5EF4-FFF2-40B4-BE49-F238E27FC236}">
                <a16:creationId xmlns:a16="http://schemas.microsoft.com/office/drawing/2014/main" id="{F7CAEAFA-765F-481C-ADBF-85117CB4A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58" y="1583485"/>
            <a:ext cx="3763912" cy="2507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DF85F98-0F66-472D-9C05-DC2D94F47497}"/>
              </a:ext>
            </a:extLst>
          </p:cNvPr>
          <p:cNvGrpSpPr/>
          <p:nvPr/>
        </p:nvGrpSpPr>
        <p:grpSpPr>
          <a:xfrm flipH="1">
            <a:off x="5025146" y="595895"/>
            <a:ext cx="2810914" cy="1385850"/>
            <a:chOff x="1549330" y="1127577"/>
            <a:chExt cx="2210918" cy="1130511"/>
          </a:xfrm>
        </p:grpSpPr>
        <p:sp>
          <p:nvSpPr>
            <p:cNvPr id="13" name="Speech Bubble: Rectangle with Corners Rounded 1">
              <a:extLst>
                <a:ext uri="{FF2B5EF4-FFF2-40B4-BE49-F238E27FC236}">
                  <a16:creationId xmlns:a16="http://schemas.microsoft.com/office/drawing/2014/main" id="{BA7C7BC8-883C-43DF-B2AA-45620F218254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36354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B82C09-6E5E-47F5-A2FF-401CC7DC9D7B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650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 did you do yesterday?</a:t>
              </a:r>
              <a:endPara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050" name="Picture 2" descr="Free vector boys playing badminton">
            <a:extLst>
              <a:ext uri="{FF2B5EF4-FFF2-40B4-BE49-F238E27FC236}">
                <a16:creationId xmlns:a16="http://schemas.microsoft.com/office/drawing/2014/main" id="{280C3FCE-6C50-4AEB-8EC2-0D97566F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43" y="1023583"/>
            <a:ext cx="2779192" cy="2779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27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083950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5.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9569</TotalTime>
  <Words>282</Words>
  <Application>Microsoft Office PowerPoint</Application>
  <PresentationFormat>On-screen Show (16:9)</PresentationFormat>
  <Paragraphs>70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Comic Sans MS</vt:lpstr>
      <vt:lpstr>Nixie One</vt:lpstr>
      <vt:lpstr>Nunito</vt:lpstr>
      <vt:lpstr>Calibri</vt:lpstr>
      <vt:lpstr>Arial</vt:lpstr>
      <vt:lpstr>Kirang Haerang</vt:lpstr>
      <vt:lpstr>Math Subject for Elementary - 1st Grade: Time by Slidesgo</vt:lpstr>
      <vt:lpstr>Office Theme</vt:lpstr>
      <vt:lpstr>PowerPoint Presentation</vt:lpstr>
      <vt:lpstr>Unit 9 Our outdoor activities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120</cp:revision>
  <dcterms:modified xsi:type="dcterms:W3CDTF">2026-01-06T08:32:30Z</dcterms:modified>
  <cp:category>9Slide.vn</cp:category>
</cp:coreProperties>
</file>