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19"/>
  </p:notesMasterIdLst>
  <p:sldIdLst>
    <p:sldId id="274" r:id="rId3"/>
    <p:sldId id="443" r:id="rId4"/>
    <p:sldId id="444" r:id="rId5"/>
    <p:sldId id="445" r:id="rId6"/>
    <p:sldId id="533" r:id="rId7"/>
    <p:sldId id="557" r:id="rId8"/>
    <p:sldId id="575" r:id="rId9"/>
    <p:sldId id="456" r:id="rId10"/>
    <p:sldId id="598" r:id="rId11"/>
    <p:sldId id="599" r:id="rId12"/>
    <p:sldId id="600" r:id="rId13"/>
    <p:sldId id="602" r:id="rId14"/>
    <p:sldId id="603" r:id="rId15"/>
    <p:sldId id="604" r:id="rId16"/>
    <p:sldId id="572" r:id="rId17"/>
    <p:sldId id="311" r:id="rId18"/>
  </p:sldIdLst>
  <p:sldSz cx="9144000" cy="5143500" type="screen16x9"/>
  <p:notesSz cx="6858000" cy="9144000"/>
  <p:embeddedFontLst>
    <p:embeddedFont>
      <p:font typeface="Kirang Haerang" panose="020B0604020202020204" charset="-127"/>
      <p:regular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Nixie One" panose="020B0604020202020204" charset="0"/>
      <p:regular r:id="rId25"/>
    </p:embeddedFont>
    <p:embeddedFont>
      <p:font typeface="Nunito" pitchFamily="2" charset="0"/>
      <p:regular r:id="rId26"/>
      <p:bold r:id="rId27"/>
      <p:italic r:id="rId28"/>
      <p:boldItalic r:id="rId29"/>
    </p:embeddedFont>
    <p:embeddedFont>
      <p:font typeface="VNI-Dom" panose="020B0604020202020204"/>
      <p:regular r:id="rId30"/>
    </p:embeddedFont>
    <p:embeddedFont>
      <p:font typeface="VNI-Hobo" panose="020B0604020202020204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C0089"/>
    <a:srgbClr val="FFD774"/>
    <a:srgbClr val="E0B07C"/>
    <a:srgbClr val="008448"/>
    <a:srgbClr val="F9C7CA"/>
    <a:srgbClr val="98C3E8"/>
    <a:srgbClr val="FDD39D"/>
    <a:srgbClr val="783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4" autoAdjust="0"/>
    <p:restoredTop sz="89239" autoAdjust="0"/>
  </p:normalViewPr>
  <p:slideViewPr>
    <p:cSldViewPr snapToGrid="0">
      <p:cViewPr varScale="1">
        <p:scale>
          <a:sx n="88" d="100"/>
          <a:sy n="88" d="100"/>
        </p:scale>
        <p:origin x="43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ghi điểm cho HS bằng cách nháy vào tên team. Mỗi lần nháy 1 ngôi sao xuất hiện.</a:t>
            </a:r>
          </a:p>
        </p:txBody>
      </p:sp>
    </p:spTree>
    <p:extLst>
      <p:ext uri="{BB962C8B-B14F-4D97-AF65-F5344CB8AC3E}">
        <p14:creationId xmlns:p14="http://schemas.microsoft.com/office/powerpoint/2010/main" val="377026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3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70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49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53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9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4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1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07/01/2026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7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3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3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3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1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3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1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199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gif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70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32268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Answer the questions.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D7A60C-3B0C-4544-A977-C97D43ED586F}"/>
              </a:ext>
            </a:extLst>
          </p:cNvPr>
          <p:cNvGrpSpPr/>
          <p:nvPr/>
        </p:nvGrpSpPr>
        <p:grpSpPr>
          <a:xfrm>
            <a:off x="317204" y="1268754"/>
            <a:ext cx="3628493" cy="1123639"/>
            <a:chOff x="279626" y="1594431"/>
            <a:chExt cx="3628493" cy="112363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ADDFDAEC-68B7-4635-B582-D15F01B161DA}"/>
                </a:ext>
              </a:extLst>
            </p:cNvPr>
            <p:cNvSpPr/>
            <p:nvPr/>
          </p:nvSpPr>
          <p:spPr>
            <a:xfrm>
              <a:off x="279626" y="1594431"/>
              <a:ext cx="3628493" cy="1123639"/>
            </a:xfrm>
            <a:prstGeom prst="wedgeRoundRectCallout">
              <a:avLst>
                <a:gd name="adj1" fmla="val -39472"/>
                <a:gd name="adj2" fmla="val 86594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7C3EDE-FDC3-4828-B6C1-504EABE47C8D}"/>
                </a:ext>
              </a:extLst>
            </p:cNvPr>
            <p:cNvSpPr txBox="1"/>
            <p:nvPr/>
          </p:nvSpPr>
          <p:spPr>
            <a:xfrm>
              <a:off x="279626" y="1715291"/>
              <a:ext cx="350883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0" i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3. Whose picture is on the wall?</a:t>
              </a:r>
              <a:endParaRPr lang="en-US" sz="2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1B97ADD-CF2F-4A18-A817-98ED69AFAD43}"/>
              </a:ext>
            </a:extLst>
          </p:cNvPr>
          <p:cNvGrpSpPr/>
          <p:nvPr/>
        </p:nvGrpSpPr>
        <p:grpSpPr>
          <a:xfrm>
            <a:off x="2349803" y="3020644"/>
            <a:ext cx="3160517" cy="734068"/>
            <a:chOff x="601579" y="3043749"/>
            <a:chExt cx="3160517" cy="734068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0075E9E-D4EA-4955-A6B8-4638E3986BBF}"/>
                </a:ext>
              </a:extLst>
            </p:cNvPr>
            <p:cNvSpPr/>
            <p:nvPr/>
          </p:nvSpPr>
          <p:spPr>
            <a:xfrm>
              <a:off x="601579" y="3043749"/>
              <a:ext cx="1768642" cy="734068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0305B9-8182-42D0-A022-2A875B406595}"/>
                </a:ext>
              </a:extLst>
            </p:cNvPr>
            <p:cNvSpPr txBox="1"/>
            <p:nvPr/>
          </p:nvSpPr>
          <p:spPr>
            <a:xfrm>
              <a:off x="601579" y="3140813"/>
              <a:ext cx="31605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It’s Mai’s.</a:t>
              </a:r>
              <a:endParaRPr lang="en-US" sz="3200"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5D465B-EC69-4E3C-B355-739F37ED6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11814"/>
            <a:ext cx="4263349" cy="34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32268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Answer the questions.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D7A60C-3B0C-4544-A977-C97D43ED586F}"/>
              </a:ext>
            </a:extLst>
          </p:cNvPr>
          <p:cNvGrpSpPr/>
          <p:nvPr/>
        </p:nvGrpSpPr>
        <p:grpSpPr>
          <a:xfrm>
            <a:off x="317204" y="1268754"/>
            <a:ext cx="3628493" cy="1123639"/>
            <a:chOff x="279626" y="1594431"/>
            <a:chExt cx="3628493" cy="112363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ADDFDAEC-68B7-4635-B582-D15F01B161DA}"/>
                </a:ext>
              </a:extLst>
            </p:cNvPr>
            <p:cNvSpPr/>
            <p:nvPr/>
          </p:nvSpPr>
          <p:spPr>
            <a:xfrm>
              <a:off x="279626" y="1594431"/>
              <a:ext cx="3628493" cy="1123639"/>
            </a:xfrm>
            <a:prstGeom prst="wedgeRoundRectCallout">
              <a:avLst>
                <a:gd name="adj1" fmla="val -39472"/>
                <a:gd name="adj2" fmla="val 86594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7C3EDE-FDC3-4828-B6C1-504EABE47C8D}"/>
                </a:ext>
              </a:extLst>
            </p:cNvPr>
            <p:cNvSpPr txBox="1"/>
            <p:nvPr/>
          </p:nvSpPr>
          <p:spPr>
            <a:xfrm>
              <a:off x="279626" y="1715291"/>
              <a:ext cx="350883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i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4. </a:t>
              </a:r>
              <a:r>
                <a:rPr lang="en-US" sz="2400" b="0" i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Do you like drawing pictures? Why?</a:t>
              </a:r>
              <a:endParaRPr lang="en-US" sz="24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1B97ADD-CF2F-4A18-A817-98ED69AFAD43}"/>
              </a:ext>
            </a:extLst>
          </p:cNvPr>
          <p:cNvGrpSpPr/>
          <p:nvPr/>
        </p:nvGrpSpPr>
        <p:grpSpPr>
          <a:xfrm>
            <a:off x="696697" y="3020644"/>
            <a:ext cx="3297693" cy="1200329"/>
            <a:chOff x="394641" y="3043749"/>
            <a:chExt cx="2354031" cy="1200329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0075E9E-D4EA-4955-A6B8-4638E3986BBF}"/>
                </a:ext>
              </a:extLst>
            </p:cNvPr>
            <p:cNvSpPr/>
            <p:nvPr/>
          </p:nvSpPr>
          <p:spPr>
            <a:xfrm>
              <a:off x="394641" y="3043749"/>
              <a:ext cx="2250562" cy="958838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0305B9-8182-42D0-A022-2A875B406595}"/>
                </a:ext>
              </a:extLst>
            </p:cNvPr>
            <p:cNvSpPr txBox="1"/>
            <p:nvPr/>
          </p:nvSpPr>
          <p:spPr>
            <a:xfrm>
              <a:off x="394642" y="3043749"/>
              <a:ext cx="23540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Yes, I do. Because I think it’s </a:t>
              </a:r>
              <a:r>
                <a:rPr lang="en-US" sz="2400">
                  <a:latin typeface="Comic Sans MS" panose="030F0702030302020204" pitchFamily="66" charset="0"/>
                </a:rPr>
                <a:t>i</a:t>
              </a:r>
              <a:r>
                <a:rPr lang="en-US" sz="2400" b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nteresting.</a:t>
              </a:r>
            </a:p>
            <a:p>
              <a:endParaRPr lang="en-US" sz="2400"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8838A3F-8A2F-4844-BE15-47D1A4092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043" y="843515"/>
            <a:ext cx="4390667" cy="35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blue letters&#10;&#10;Description automatically generated">
            <a:extLst>
              <a:ext uri="{FF2B5EF4-FFF2-40B4-BE49-F238E27FC236}">
                <a16:creationId xmlns:a16="http://schemas.microsoft.com/office/drawing/2014/main" id="{1E1CF109-6B6F-429F-95B9-FF35383C8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881" y="1559147"/>
            <a:ext cx="6791858" cy="13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3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296381-159A-4EF1-BC1B-FC11A9978B56}"/>
              </a:ext>
            </a:extLst>
          </p:cNvPr>
          <p:cNvSpPr/>
          <p:nvPr/>
        </p:nvSpPr>
        <p:spPr>
          <a:xfrm>
            <a:off x="877331" y="605481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draw pictures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F8E64E-546C-4644-A464-46B456F9B291}"/>
              </a:ext>
            </a:extLst>
          </p:cNvPr>
          <p:cNvSpPr/>
          <p:nvPr/>
        </p:nvSpPr>
        <p:spPr>
          <a:xfrm>
            <a:off x="2780271" y="593123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play the guitar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84BAB9-2BCC-4C61-B731-BFED2E7D8095}"/>
              </a:ext>
            </a:extLst>
          </p:cNvPr>
          <p:cNvSpPr/>
          <p:nvPr/>
        </p:nvSpPr>
        <p:spPr>
          <a:xfrm>
            <a:off x="4683211" y="593123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dance around the campfire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955E47-BD8D-47A0-BA2B-FD2D5652693D}"/>
              </a:ext>
            </a:extLst>
          </p:cNvPr>
          <p:cNvSpPr/>
          <p:nvPr/>
        </p:nvSpPr>
        <p:spPr>
          <a:xfrm>
            <a:off x="6586151" y="593122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listen to music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21EEB8-17E7-42A2-9770-F0B2F83970D5}"/>
              </a:ext>
            </a:extLst>
          </p:cNvPr>
          <p:cNvSpPr/>
          <p:nvPr/>
        </p:nvSpPr>
        <p:spPr>
          <a:xfrm>
            <a:off x="877331" y="1692875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read books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DC6D2CF-1571-4F1F-BB15-F9D21571799F}"/>
              </a:ext>
            </a:extLst>
          </p:cNvPr>
          <p:cNvSpPr/>
          <p:nvPr/>
        </p:nvSpPr>
        <p:spPr>
          <a:xfrm>
            <a:off x="2780271" y="1680517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water the flowers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DDA68C-F365-46CC-BB92-90C041B4912B}"/>
              </a:ext>
            </a:extLst>
          </p:cNvPr>
          <p:cNvSpPr/>
          <p:nvPr/>
        </p:nvSpPr>
        <p:spPr>
          <a:xfrm>
            <a:off x="4683211" y="1680517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plant trees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E9EAB8-9C9E-4B7C-99F0-EB2AA52AEE74}"/>
              </a:ext>
            </a:extLst>
          </p:cNvPr>
          <p:cNvSpPr/>
          <p:nvPr/>
        </p:nvSpPr>
        <p:spPr>
          <a:xfrm>
            <a:off x="6586151" y="1680516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crayon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95BC9F-9103-4B3B-94F7-E1BCC34FECDF}"/>
              </a:ext>
            </a:extLst>
          </p:cNvPr>
          <p:cNvSpPr/>
          <p:nvPr/>
        </p:nvSpPr>
        <p:spPr>
          <a:xfrm>
            <a:off x="877331" y="2780269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glue stick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CF764D-5314-45B3-97AE-1C957C3B29DA}"/>
              </a:ext>
            </a:extLst>
          </p:cNvPr>
          <p:cNvSpPr/>
          <p:nvPr/>
        </p:nvSpPr>
        <p:spPr>
          <a:xfrm>
            <a:off x="2780271" y="2767911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friendly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E4448E-10D6-4F62-A79A-4AAAD26AD11F}"/>
              </a:ext>
            </a:extLst>
          </p:cNvPr>
          <p:cNvSpPr/>
          <p:nvPr/>
        </p:nvSpPr>
        <p:spPr>
          <a:xfrm>
            <a:off x="4683211" y="2767911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active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B223C3-8DA9-43CC-A29A-3C499DF6CCFB}"/>
              </a:ext>
            </a:extLst>
          </p:cNvPr>
          <p:cNvSpPr/>
          <p:nvPr/>
        </p:nvSpPr>
        <p:spPr>
          <a:xfrm>
            <a:off x="6586151" y="2767910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clever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07BFEAA-0023-4C77-9EF0-BA2E839A4B43}"/>
              </a:ext>
            </a:extLst>
          </p:cNvPr>
          <p:cNvSpPr/>
          <p:nvPr/>
        </p:nvSpPr>
        <p:spPr>
          <a:xfrm>
            <a:off x="877331" y="3880022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pencil sharpener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7E02DD-49D0-44B6-B6E5-81C5FD09BCB0}"/>
              </a:ext>
            </a:extLst>
          </p:cNvPr>
          <p:cNvSpPr/>
          <p:nvPr/>
        </p:nvSpPr>
        <p:spPr>
          <a:xfrm>
            <a:off x="2780271" y="3867664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set square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EE2A451-BCE4-45E0-BA73-8374ECABA185}"/>
              </a:ext>
            </a:extLst>
          </p:cNvPr>
          <p:cNvSpPr/>
          <p:nvPr/>
        </p:nvSpPr>
        <p:spPr>
          <a:xfrm>
            <a:off x="4683211" y="3867664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v</a:t>
            </a:r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isit the old buildings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85A3A22-99B2-4459-8A31-251E5B8C501A}"/>
              </a:ext>
            </a:extLst>
          </p:cNvPr>
          <p:cNvSpPr/>
          <p:nvPr/>
        </p:nvSpPr>
        <p:spPr>
          <a:xfrm>
            <a:off x="6586151" y="3867663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clever</a:t>
            </a:r>
            <a:endParaRPr lang="en-US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E64D06D-8B6B-4CBB-9AE1-202113AC0BBF}"/>
              </a:ext>
            </a:extLst>
          </p:cNvPr>
          <p:cNvSpPr/>
          <p:nvPr/>
        </p:nvSpPr>
        <p:spPr>
          <a:xfrm>
            <a:off x="877331" y="605481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draw pictures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EE2B525-1084-4DA6-8E65-C0BAB1203533}"/>
              </a:ext>
            </a:extLst>
          </p:cNvPr>
          <p:cNvSpPr/>
          <p:nvPr/>
        </p:nvSpPr>
        <p:spPr>
          <a:xfrm>
            <a:off x="2780271" y="593123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play the guitar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A5CF31E-88E0-4B40-9AB8-0D1203A8EA89}"/>
              </a:ext>
            </a:extLst>
          </p:cNvPr>
          <p:cNvSpPr/>
          <p:nvPr/>
        </p:nvSpPr>
        <p:spPr>
          <a:xfrm>
            <a:off x="4683211" y="593123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dance around the campfire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DD4FB3D-065E-4353-A01F-DA47B3E214C3}"/>
              </a:ext>
            </a:extLst>
          </p:cNvPr>
          <p:cNvSpPr/>
          <p:nvPr/>
        </p:nvSpPr>
        <p:spPr>
          <a:xfrm>
            <a:off x="6586151" y="593122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listen to music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021BC52-D06A-46C2-9C2B-8D14829AB88B}"/>
              </a:ext>
            </a:extLst>
          </p:cNvPr>
          <p:cNvSpPr/>
          <p:nvPr/>
        </p:nvSpPr>
        <p:spPr>
          <a:xfrm>
            <a:off x="877331" y="1692875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read books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3EB7798-EF24-4230-968A-9F8C102636B7}"/>
              </a:ext>
            </a:extLst>
          </p:cNvPr>
          <p:cNvSpPr/>
          <p:nvPr/>
        </p:nvSpPr>
        <p:spPr>
          <a:xfrm>
            <a:off x="2780271" y="1680517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water the flowers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6796EEA-4D44-4C93-8E1D-7B4C0F7EFAB2}"/>
              </a:ext>
            </a:extLst>
          </p:cNvPr>
          <p:cNvSpPr/>
          <p:nvPr/>
        </p:nvSpPr>
        <p:spPr>
          <a:xfrm>
            <a:off x="4683211" y="1680517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plant trees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412E0EC-C3B1-4C5B-A4D5-F07694F55CFD}"/>
              </a:ext>
            </a:extLst>
          </p:cNvPr>
          <p:cNvSpPr/>
          <p:nvPr/>
        </p:nvSpPr>
        <p:spPr>
          <a:xfrm>
            <a:off x="6586151" y="1680516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crayon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41179AA-306F-4516-BEAC-59E9E472598A}"/>
              </a:ext>
            </a:extLst>
          </p:cNvPr>
          <p:cNvSpPr/>
          <p:nvPr/>
        </p:nvSpPr>
        <p:spPr>
          <a:xfrm>
            <a:off x="877331" y="2780269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glue stick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D09ACC1-89F5-4FA7-B2B1-7C577D494A6E}"/>
              </a:ext>
            </a:extLst>
          </p:cNvPr>
          <p:cNvSpPr/>
          <p:nvPr/>
        </p:nvSpPr>
        <p:spPr>
          <a:xfrm>
            <a:off x="2780271" y="2767911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friendly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C371227-D5E4-4591-9246-3C58F52AA7BE}"/>
              </a:ext>
            </a:extLst>
          </p:cNvPr>
          <p:cNvSpPr/>
          <p:nvPr/>
        </p:nvSpPr>
        <p:spPr>
          <a:xfrm>
            <a:off x="4683211" y="2767911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active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6C157C1-4671-4DFD-A070-14794C2D1A34}"/>
              </a:ext>
            </a:extLst>
          </p:cNvPr>
          <p:cNvSpPr/>
          <p:nvPr/>
        </p:nvSpPr>
        <p:spPr>
          <a:xfrm>
            <a:off x="6586151" y="2767910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clever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7454076-F943-44AB-9EBA-FFF5685CE35B}"/>
              </a:ext>
            </a:extLst>
          </p:cNvPr>
          <p:cNvSpPr/>
          <p:nvPr/>
        </p:nvSpPr>
        <p:spPr>
          <a:xfrm>
            <a:off x="877331" y="3880022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pencil sharpener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6587E48F-290B-4F37-AD56-17149399DB15}"/>
              </a:ext>
            </a:extLst>
          </p:cNvPr>
          <p:cNvSpPr/>
          <p:nvPr/>
        </p:nvSpPr>
        <p:spPr>
          <a:xfrm>
            <a:off x="2780271" y="3867664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set square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B1CEFB09-BDEF-454A-AEBC-DA46DEB78A8B}"/>
              </a:ext>
            </a:extLst>
          </p:cNvPr>
          <p:cNvSpPr/>
          <p:nvPr/>
        </p:nvSpPr>
        <p:spPr>
          <a:xfrm>
            <a:off x="4683211" y="3867664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v</a:t>
            </a:r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isit the old buildings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5BE728C-D1B8-41EC-8E33-36EBC4B201CA}"/>
              </a:ext>
            </a:extLst>
          </p:cNvPr>
          <p:cNvSpPr/>
          <p:nvPr/>
        </p:nvSpPr>
        <p:spPr>
          <a:xfrm>
            <a:off x="6586151" y="3867663"/>
            <a:ext cx="1655804" cy="8031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clever</a:t>
            </a:r>
            <a:endParaRPr lang="en-US">
              <a:solidFill>
                <a:schemeClr val="accent1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296381-159A-4EF1-BC1B-FC11A9978B56}"/>
              </a:ext>
            </a:extLst>
          </p:cNvPr>
          <p:cNvSpPr/>
          <p:nvPr/>
        </p:nvSpPr>
        <p:spPr>
          <a:xfrm>
            <a:off x="877331" y="605481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draw pictures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F8E64E-546C-4644-A464-46B456F9B291}"/>
              </a:ext>
            </a:extLst>
          </p:cNvPr>
          <p:cNvSpPr/>
          <p:nvPr/>
        </p:nvSpPr>
        <p:spPr>
          <a:xfrm>
            <a:off x="2780271" y="593123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play the guitar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84BAB9-2BCC-4C61-B731-BFED2E7D8095}"/>
              </a:ext>
            </a:extLst>
          </p:cNvPr>
          <p:cNvSpPr/>
          <p:nvPr/>
        </p:nvSpPr>
        <p:spPr>
          <a:xfrm>
            <a:off x="4683211" y="593123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dance around the campfire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955E47-BD8D-47A0-BA2B-FD2D5652693D}"/>
              </a:ext>
            </a:extLst>
          </p:cNvPr>
          <p:cNvSpPr/>
          <p:nvPr/>
        </p:nvSpPr>
        <p:spPr>
          <a:xfrm>
            <a:off x="6586151" y="593122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listen to music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121EEB8-17E7-42A2-9770-F0B2F83970D5}"/>
              </a:ext>
            </a:extLst>
          </p:cNvPr>
          <p:cNvSpPr/>
          <p:nvPr/>
        </p:nvSpPr>
        <p:spPr>
          <a:xfrm>
            <a:off x="877331" y="1692875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read books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DC6D2CF-1571-4F1F-BB15-F9D21571799F}"/>
              </a:ext>
            </a:extLst>
          </p:cNvPr>
          <p:cNvSpPr/>
          <p:nvPr/>
        </p:nvSpPr>
        <p:spPr>
          <a:xfrm>
            <a:off x="2780271" y="1680517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water the flowers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DDDA68C-F365-46CC-BB92-90C041B4912B}"/>
              </a:ext>
            </a:extLst>
          </p:cNvPr>
          <p:cNvSpPr/>
          <p:nvPr/>
        </p:nvSpPr>
        <p:spPr>
          <a:xfrm>
            <a:off x="4683211" y="1680517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plant trees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E9EAB8-9C9E-4B7C-99F0-EB2AA52AEE74}"/>
              </a:ext>
            </a:extLst>
          </p:cNvPr>
          <p:cNvSpPr/>
          <p:nvPr/>
        </p:nvSpPr>
        <p:spPr>
          <a:xfrm>
            <a:off x="6586151" y="1680516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crayon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D95BC9F-9103-4B3B-94F7-E1BCC34FECDF}"/>
              </a:ext>
            </a:extLst>
          </p:cNvPr>
          <p:cNvSpPr/>
          <p:nvPr/>
        </p:nvSpPr>
        <p:spPr>
          <a:xfrm>
            <a:off x="877331" y="2780269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glue stick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CCF764D-5314-45B3-97AE-1C957C3B29DA}"/>
              </a:ext>
            </a:extLst>
          </p:cNvPr>
          <p:cNvSpPr/>
          <p:nvPr/>
        </p:nvSpPr>
        <p:spPr>
          <a:xfrm>
            <a:off x="2780271" y="2767911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friendly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E4448E-10D6-4F62-A79A-4AAAD26AD11F}"/>
              </a:ext>
            </a:extLst>
          </p:cNvPr>
          <p:cNvSpPr/>
          <p:nvPr/>
        </p:nvSpPr>
        <p:spPr>
          <a:xfrm>
            <a:off x="4683211" y="2767911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active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B223C3-8DA9-43CC-A29A-3C499DF6CCFB}"/>
              </a:ext>
            </a:extLst>
          </p:cNvPr>
          <p:cNvSpPr/>
          <p:nvPr/>
        </p:nvSpPr>
        <p:spPr>
          <a:xfrm>
            <a:off x="6586151" y="2767910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clever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07BFEAA-0023-4C77-9EF0-BA2E839A4B43}"/>
              </a:ext>
            </a:extLst>
          </p:cNvPr>
          <p:cNvSpPr/>
          <p:nvPr/>
        </p:nvSpPr>
        <p:spPr>
          <a:xfrm>
            <a:off x="877331" y="3880022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pencil sharpener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7E02DD-49D0-44B6-B6E5-81C5FD09BCB0}"/>
              </a:ext>
            </a:extLst>
          </p:cNvPr>
          <p:cNvSpPr/>
          <p:nvPr/>
        </p:nvSpPr>
        <p:spPr>
          <a:xfrm>
            <a:off x="2780271" y="3867664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set square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EE2A451-BCE4-45E0-BA73-8374ECABA185}"/>
              </a:ext>
            </a:extLst>
          </p:cNvPr>
          <p:cNvSpPr/>
          <p:nvPr/>
        </p:nvSpPr>
        <p:spPr>
          <a:xfrm>
            <a:off x="4683211" y="3867664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v</a:t>
            </a:r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isit the old buildings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85A3A22-99B2-4459-8A31-251E5B8C501A}"/>
              </a:ext>
            </a:extLst>
          </p:cNvPr>
          <p:cNvSpPr/>
          <p:nvPr/>
        </p:nvSpPr>
        <p:spPr>
          <a:xfrm>
            <a:off x="6586151" y="3867663"/>
            <a:ext cx="1655804" cy="803189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clever</a:t>
            </a:r>
            <a:endParaRPr lang="en-US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3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2CBCD-3874-4B86-9691-D68CAF875108}"/>
              </a:ext>
            </a:extLst>
          </p:cNvPr>
          <p:cNvSpPr txBox="1"/>
          <p:nvPr/>
        </p:nvSpPr>
        <p:spPr>
          <a:xfrm>
            <a:off x="2857885" y="810220"/>
            <a:ext cx="3610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Hobo" pitchFamily="2" charset="0"/>
                <a:cs typeface="Arial"/>
                <a:sym typeface="Arial"/>
              </a:rPr>
              <a:t>Very Good!</a:t>
            </a:r>
          </a:p>
        </p:txBody>
      </p:sp>
      <p:sp>
        <p:nvSpPr>
          <p:cNvPr id="3" name="AutoShape 2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8CFA2A6C-2284-4973-A29B-0A90C1B905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76045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AutoShape 4" descr="Vector Illustration Kids Making Art Performance Stock Vector by  ©yusufdemirci 188946590">
            <a:extLst>
              <a:ext uri="{FF2B5EF4-FFF2-40B4-BE49-F238E27FC236}">
                <a16:creationId xmlns:a16="http://schemas.microsoft.com/office/drawing/2014/main" id="{A4774635-66D4-4CCF-937B-853C30403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8445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" name="Picture 4" descr="A yellow hands with a black background&#10;&#10;Description automatically generated">
            <a:extLst>
              <a:ext uri="{FF2B5EF4-FFF2-40B4-BE49-F238E27FC236}">
                <a16:creationId xmlns:a16="http://schemas.microsoft.com/office/drawing/2014/main" id="{1ADF94D8-75AC-4D7A-98F0-1EAB4DA8C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045" y="1733550"/>
            <a:ext cx="2286000" cy="2286000"/>
          </a:xfrm>
          <a:prstGeom prst="rect">
            <a:avLst/>
          </a:prstGeom>
        </p:spPr>
      </p:pic>
      <p:pic>
        <p:nvPicPr>
          <p:cNvPr id="7" name="Tieng vo tay">
            <a:hlinkClick r:id="" action="ppaction://media"/>
            <a:extLst>
              <a:ext uri="{FF2B5EF4-FFF2-40B4-BE49-F238E27FC236}">
                <a16:creationId xmlns:a16="http://schemas.microsoft.com/office/drawing/2014/main" id="{0476123E-7687-4F4D-BA41-10140EE218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07897" y="-69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20232" y="4438650"/>
            <a:ext cx="710353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hoclieu.vn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Fanpage</a:t>
            </a:r>
            <a:r>
              <a: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r>
              <a:rPr kumimoji="0" lang="vi-VN" sz="18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67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https://www.facebook.com/tienganhglobalsuccess.vn/</a:t>
            </a:r>
            <a:endParaRPr kumimoji="0" lang="en-GB" sz="1867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7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63002" y="1545011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Review 2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65658" y="2800764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1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573107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>
            <a:extLst>
              <a:ext uri="{FF2B5EF4-FFF2-40B4-BE49-F238E27FC236}">
                <a16:creationId xmlns:a16="http://schemas.microsoft.com/office/drawing/2014/main" id="{4AFBD5B4-648E-6E49-B98A-08A7E9C35EDC}"/>
              </a:ext>
            </a:extLst>
          </p:cNvPr>
          <p:cNvSpPr txBox="1">
            <a:spLocks/>
          </p:cNvSpPr>
          <p:nvPr/>
        </p:nvSpPr>
        <p:spPr>
          <a:xfrm>
            <a:off x="2450736" y="1207535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5" name="Google Shape;1947;p46">
            <a:extLst>
              <a:ext uri="{FF2B5EF4-FFF2-40B4-BE49-F238E27FC236}">
                <a16:creationId xmlns:a16="http://schemas.microsoft.com/office/drawing/2014/main" id="{6F7647DA-4DD0-3EA1-A3EE-F6C8E9C2613D}"/>
              </a:ext>
            </a:extLst>
          </p:cNvPr>
          <p:cNvSpPr txBox="1">
            <a:spLocks/>
          </p:cNvSpPr>
          <p:nvPr/>
        </p:nvSpPr>
        <p:spPr>
          <a:xfrm>
            <a:off x="2450736" y="2931519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2.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Answer the questions.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6" name="Google Shape;1948;p46">
            <a:extLst>
              <a:ext uri="{FF2B5EF4-FFF2-40B4-BE49-F238E27FC236}">
                <a16:creationId xmlns:a16="http://schemas.microsoft.com/office/drawing/2014/main" id="{76C907F4-0AF0-2F57-7590-43BD86538B04}"/>
              </a:ext>
            </a:extLst>
          </p:cNvPr>
          <p:cNvSpPr txBox="1">
            <a:spLocks/>
          </p:cNvSpPr>
          <p:nvPr/>
        </p:nvSpPr>
        <p:spPr>
          <a:xfrm>
            <a:off x="2450736" y="2021544"/>
            <a:ext cx="5419474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Activity 1. </a:t>
            </a: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tick.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8" name="Google Shape;1952;p46">
            <a:extLst>
              <a:ext uri="{FF2B5EF4-FFF2-40B4-BE49-F238E27FC236}">
                <a16:creationId xmlns:a16="http://schemas.microsoft.com/office/drawing/2014/main" id="{DDAB4AB2-0151-1F2C-BBCC-8D9FFAB2BA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>
            <a:extLst>
              <a:ext uri="{FF2B5EF4-FFF2-40B4-BE49-F238E27FC236}">
                <a16:creationId xmlns:a16="http://schemas.microsoft.com/office/drawing/2014/main" id="{28380FF4-90D7-C7C5-5AED-403EDA14CB6A}"/>
              </a:ext>
            </a:extLst>
          </p:cNvPr>
          <p:cNvSpPr/>
          <p:nvPr/>
        </p:nvSpPr>
        <p:spPr>
          <a:xfrm>
            <a:off x="1571962" y="114906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11" name="Google Shape;1955;p46">
            <a:extLst>
              <a:ext uri="{FF2B5EF4-FFF2-40B4-BE49-F238E27FC236}">
                <a16:creationId xmlns:a16="http://schemas.microsoft.com/office/drawing/2014/main" id="{8029DFCD-A2A2-C6E3-36BF-65C1BC0C8840}"/>
              </a:ext>
            </a:extLst>
          </p:cNvPr>
          <p:cNvSpPr/>
          <p:nvPr/>
        </p:nvSpPr>
        <p:spPr>
          <a:xfrm>
            <a:off x="1571962" y="199223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12" name="Google Shape;1955;p46">
            <a:extLst>
              <a:ext uri="{FF2B5EF4-FFF2-40B4-BE49-F238E27FC236}">
                <a16:creationId xmlns:a16="http://schemas.microsoft.com/office/drawing/2014/main" id="{1CB319F3-7A2B-E23B-7D8D-8AABE2B04DE8}"/>
              </a:ext>
            </a:extLst>
          </p:cNvPr>
          <p:cNvSpPr/>
          <p:nvPr/>
        </p:nvSpPr>
        <p:spPr>
          <a:xfrm>
            <a:off x="1571962" y="2822923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13" name="Google Shape;1955;p46">
            <a:extLst>
              <a:ext uri="{FF2B5EF4-FFF2-40B4-BE49-F238E27FC236}">
                <a16:creationId xmlns:a16="http://schemas.microsoft.com/office/drawing/2014/main" id="{6294987F-0792-0DAC-763E-591C2F26F6D2}"/>
              </a:ext>
            </a:extLst>
          </p:cNvPr>
          <p:cNvSpPr/>
          <p:nvPr/>
        </p:nvSpPr>
        <p:spPr>
          <a:xfrm>
            <a:off x="1571962" y="366178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2" name="Google Shape;1951;p46">
            <a:extLst>
              <a:ext uri="{FF2B5EF4-FFF2-40B4-BE49-F238E27FC236}">
                <a16:creationId xmlns:a16="http://schemas.microsoft.com/office/drawing/2014/main" id="{41D6E3FC-A927-1966-E051-431C3CCB7FFE}"/>
              </a:ext>
            </a:extLst>
          </p:cNvPr>
          <p:cNvSpPr txBox="1">
            <a:spLocks/>
          </p:cNvSpPr>
          <p:nvPr/>
        </p:nvSpPr>
        <p:spPr>
          <a:xfrm>
            <a:off x="2409911" y="3720246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Fun corner and Wrap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-up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animBg="1"/>
      <p:bldP spid="11" grpId="0" animBg="1"/>
      <p:bldP spid="12" grpId="0" animBg="1"/>
      <p:bldP spid="1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7" name="sound1">
            <a:hlinkClick r:id="" action="ppaction://media"/>
            <a:extLst>
              <a:ext uri="{FF2B5EF4-FFF2-40B4-BE49-F238E27FC236}">
                <a16:creationId xmlns:a16="http://schemas.microsoft.com/office/drawing/2014/main" id="{41E39262-7B00-453F-8A30-434DD5F19E4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D9EC8-1CC2-486F-BABB-45361994AD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2AF2F91-6C79-4775-9E01-5F8EDCA63F89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6" name="Picture 2" descr="Whisper GameㅣClass GameㅣBoost Up - YouTube">
            <a:extLst>
              <a:ext uri="{FF2B5EF4-FFF2-40B4-BE49-F238E27FC236}">
                <a16:creationId xmlns:a16="http://schemas.microsoft.com/office/drawing/2014/main" id="{52E23565-D9E8-46E3-AD08-BE92BD158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8" b="503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7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4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F4DF82-9195-4BC9-89BE-367C3E2FD4CC}"/>
              </a:ext>
            </a:extLst>
          </p:cNvPr>
          <p:cNvGrpSpPr/>
          <p:nvPr/>
        </p:nvGrpSpPr>
        <p:grpSpPr>
          <a:xfrm>
            <a:off x="1272600" y="703444"/>
            <a:ext cx="6334103" cy="3356579"/>
            <a:chOff x="1272600" y="669154"/>
            <a:chExt cx="6334103" cy="3356579"/>
          </a:xfrm>
        </p:grpSpPr>
        <p:sp>
          <p:nvSpPr>
            <p:cNvPr id="4" name="Google Shape;1768;p43">
              <a:extLst>
                <a:ext uri="{FF2B5EF4-FFF2-40B4-BE49-F238E27FC236}">
                  <a16:creationId xmlns:a16="http://schemas.microsoft.com/office/drawing/2014/main" id="{57323511-CEAD-4B19-98D0-2C8F32C821EC}"/>
                </a:ext>
              </a:extLst>
            </p:cNvPr>
            <p:cNvSpPr txBox="1">
              <a:spLocks/>
            </p:cNvSpPr>
            <p:nvPr/>
          </p:nvSpPr>
          <p:spPr>
            <a:xfrm>
              <a:off x="1272600" y="669154"/>
              <a:ext cx="6334103" cy="9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lang="en-US" sz="4400" b="1">
                  <a:solidFill>
                    <a:srgbClr val="FF0000"/>
                  </a:solidFill>
                  <a:latin typeface="VNI-Dom" pitchFamily="2" charset="0"/>
                  <a:ea typeface="Times New Roman" panose="02020603050405020304" pitchFamily="18" charset="0"/>
                </a:rPr>
                <a:t>Whisper </a:t>
              </a: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VNI-Dom" pitchFamily="2" charset="0"/>
                  <a:ea typeface="Times New Roman" panose="02020603050405020304" pitchFamily="18" charset="0"/>
                  <a:cs typeface="Nixie One"/>
                  <a:sym typeface="Nixie One"/>
                </a:rPr>
                <a:t>Game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646B7F-AC1D-461B-89DE-C359CEDCA33D}"/>
                </a:ext>
              </a:extLst>
            </p:cNvPr>
            <p:cNvSpPr/>
            <p:nvPr/>
          </p:nvSpPr>
          <p:spPr>
            <a:xfrm>
              <a:off x="2315688" y="1935676"/>
              <a:ext cx="191192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E9C47F5-201F-4F35-9C5D-7D64A21DCFA3}"/>
                </a:ext>
              </a:extLst>
            </p:cNvPr>
            <p:cNvSpPr/>
            <p:nvPr/>
          </p:nvSpPr>
          <p:spPr>
            <a:xfrm>
              <a:off x="5225142" y="1935675"/>
              <a:ext cx="191192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Google Shape;1768;p43">
              <a:extLst>
                <a:ext uri="{FF2B5EF4-FFF2-40B4-BE49-F238E27FC236}">
                  <a16:creationId xmlns:a16="http://schemas.microsoft.com/office/drawing/2014/main" id="{734B727A-1CA0-4E2E-B521-C34B8223B563}"/>
                </a:ext>
              </a:extLst>
            </p:cNvPr>
            <p:cNvSpPr txBox="1">
              <a:spLocks/>
            </p:cNvSpPr>
            <p:nvPr/>
          </p:nvSpPr>
          <p:spPr>
            <a:xfrm>
              <a:off x="2237613" y="1935675"/>
              <a:ext cx="2068077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1</a:t>
              </a:r>
              <a:endPara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  <p:sp>
          <p:nvSpPr>
            <p:cNvPr id="8" name="Google Shape;1768;p43">
              <a:extLst>
                <a:ext uri="{FF2B5EF4-FFF2-40B4-BE49-F238E27FC236}">
                  <a16:creationId xmlns:a16="http://schemas.microsoft.com/office/drawing/2014/main" id="{01B1C464-D7E2-414C-912D-12B584AF07AD}"/>
                </a:ext>
              </a:extLst>
            </p:cNvPr>
            <p:cNvSpPr txBox="1">
              <a:spLocks/>
            </p:cNvSpPr>
            <p:nvPr/>
          </p:nvSpPr>
          <p:spPr>
            <a:xfrm>
              <a:off x="5147067" y="1935675"/>
              <a:ext cx="2068077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2800" b="1" i="0" u="sng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2</a:t>
              </a:r>
              <a:endPara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0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t="-14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Đội 1">
            <a:extLst>
              <a:ext uri="{FF2B5EF4-FFF2-40B4-BE49-F238E27FC236}">
                <a16:creationId xmlns:a16="http://schemas.microsoft.com/office/drawing/2014/main" id="{4C7B8DA9-90EA-4959-9217-6BAA3F2575DE}"/>
              </a:ext>
            </a:extLst>
          </p:cNvPr>
          <p:cNvGrpSpPr/>
          <p:nvPr/>
        </p:nvGrpSpPr>
        <p:grpSpPr>
          <a:xfrm>
            <a:off x="-20018" y="66402"/>
            <a:ext cx="1187088" cy="2090058"/>
            <a:chOff x="-78074" y="0"/>
            <a:chExt cx="1377326" cy="209005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C3B14A-0A6C-4525-9EDC-93136ECACEBF}"/>
                </a:ext>
              </a:extLst>
            </p:cNvPr>
            <p:cNvSpPr/>
            <p:nvPr/>
          </p:nvSpPr>
          <p:spPr>
            <a:xfrm>
              <a:off x="0" y="1"/>
              <a:ext cx="1273332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Google Shape;1768;p43">
              <a:extLst>
                <a:ext uri="{FF2B5EF4-FFF2-40B4-BE49-F238E27FC236}">
                  <a16:creationId xmlns:a16="http://schemas.microsoft.com/office/drawing/2014/main" id="{B205B264-DDDD-4506-AD5B-97A380AE9C31}"/>
                </a:ext>
              </a:extLst>
            </p:cNvPr>
            <p:cNvSpPr txBox="1">
              <a:spLocks/>
            </p:cNvSpPr>
            <p:nvPr/>
          </p:nvSpPr>
          <p:spPr>
            <a:xfrm>
              <a:off x="-78074" y="0"/>
              <a:ext cx="1377326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1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grpSp>
        <p:nvGrpSpPr>
          <p:cNvPr id="21" name="Đội 2">
            <a:extLst>
              <a:ext uri="{FF2B5EF4-FFF2-40B4-BE49-F238E27FC236}">
                <a16:creationId xmlns:a16="http://schemas.microsoft.com/office/drawing/2014/main" id="{31E00290-8575-4F8B-9BA1-AC0FB40770A1}"/>
              </a:ext>
            </a:extLst>
          </p:cNvPr>
          <p:cNvGrpSpPr/>
          <p:nvPr/>
        </p:nvGrpSpPr>
        <p:grpSpPr>
          <a:xfrm>
            <a:off x="7901964" y="60960"/>
            <a:ext cx="1187088" cy="2090057"/>
            <a:chOff x="5147067" y="1969965"/>
            <a:chExt cx="1284039" cy="209005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9D08CB-19B8-4E70-BC9E-7649F119637B}"/>
                </a:ext>
              </a:extLst>
            </p:cNvPr>
            <p:cNvSpPr/>
            <p:nvPr/>
          </p:nvSpPr>
          <p:spPr>
            <a:xfrm>
              <a:off x="5171232" y="1969965"/>
              <a:ext cx="1240998" cy="20900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FCC276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Google Shape;1768;p43">
              <a:extLst>
                <a:ext uri="{FF2B5EF4-FFF2-40B4-BE49-F238E27FC236}">
                  <a16:creationId xmlns:a16="http://schemas.microsoft.com/office/drawing/2014/main" id="{CEAC0600-2441-428C-9010-39C992571BF1}"/>
                </a:ext>
              </a:extLst>
            </p:cNvPr>
            <p:cNvSpPr txBox="1">
              <a:spLocks/>
            </p:cNvSpPr>
            <p:nvPr/>
          </p:nvSpPr>
          <p:spPr>
            <a:xfrm>
              <a:off x="5147067" y="1969965"/>
              <a:ext cx="1284039" cy="521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defRPr sz="36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4800"/>
                <a:buFont typeface="Nixie One"/>
                <a:buNone/>
                <a:defRPr sz="4800" b="0" i="0" u="none" strike="noStrike" cap="none">
                  <a:solidFill>
                    <a:srgbClr val="617A86"/>
                  </a:solidFill>
                  <a:latin typeface="Nixie One"/>
                  <a:ea typeface="Nixie One"/>
                  <a:cs typeface="Nixie One"/>
                  <a:sym typeface="Nixie One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17A86"/>
                </a:buClr>
                <a:buSzPts val="3600"/>
                <a:buFont typeface="Nixie One"/>
                <a:buNone/>
                <a:tabLst/>
                <a:defRPr/>
              </a:pPr>
              <a:r>
                <a:rPr kumimoji="0" lang="en-US" sz="1800" b="1" i="0" u="sng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mic Sans MS" panose="030F0702030302020204" pitchFamily="66" charset="0"/>
                  <a:cs typeface="Nixie One"/>
                  <a:sym typeface="Nixie One"/>
                </a:rPr>
                <a:t>Team 2</a:t>
              </a:r>
              <a:endPara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endParaRPr>
            </a:p>
          </p:txBody>
        </p:sp>
      </p:grpSp>
      <p:pic>
        <p:nvPicPr>
          <p:cNvPr id="29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DD25F1C4-ABD7-4F09-867F-DEA5B844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5" y="54829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86FF590C-2FA3-40EF-A4D5-DE96DB76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0" y="95817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416C5C23-3F25-49FB-A674-1A27A25DA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E3BC22A9-A597-45C1-B19D-B3C7076D8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BC5CAB93-4EB6-4E7F-8F51-4DCFA4911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62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69400279-601A-45BC-8B73-9AB6086C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87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B95A07B5-D1D9-4E89-8D50-13F312C3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586" y="540679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Phim Hoạt Hình Ngôi Sao Hình minh họa Sẵn có - Tải xuống Hình ảnh Ngay bây  giờ - Chỗ trống, Giải thưởng, Hoạt hình - Sản phẩm nghệ thuật - iStock">
            <a:extLst>
              <a:ext uri="{FF2B5EF4-FFF2-40B4-BE49-F238E27FC236}">
                <a16:creationId xmlns:a16="http://schemas.microsoft.com/office/drawing/2014/main" id="{A9A0DD31-65B1-46AB-BD16-736DF853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311" y="950551"/>
            <a:ext cx="447353" cy="4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0C43EE1-858A-4C31-AB17-38C27EAEC5B5}"/>
              </a:ext>
            </a:extLst>
          </p:cNvPr>
          <p:cNvSpPr txBox="1"/>
          <p:nvPr/>
        </p:nvSpPr>
        <p:spPr>
          <a:xfrm>
            <a:off x="3219741" y="961541"/>
            <a:ext cx="4503994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2512980468">
                  <a:custGeom>
                    <a:avLst/>
                    <a:gdLst>
                      <a:gd name="connsiteX0" fmla="*/ 0 w 4503994"/>
                      <a:gd name="connsiteY0" fmla="*/ 0 h 646331"/>
                      <a:gd name="connsiteX1" fmla="*/ 653079 w 4503994"/>
                      <a:gd name="connsiteY1" fmla="*/ 0 h 646331"/>
                      <a:gd name="connsiteX2" fmla="*/ 1216078 w 4503994"/>
                      <a:gd name="connsiteY2" fmla="*/ 0 h 646331"/>
                      <a:gd name="connsiteX3" fmla="*/ 1824118 w 4503994"/>
                      <a:gd name="connsiteY3" fmla="*/ 0 h 646331"/>
                      <a:gd name="connsiteX4" fmla="*/ 2297037 w 4503994"/>
                      <a:gd name="connsiteY4" fmla="*/ 0 h 646331"/>
                      <a:gd name="connsiteX5" fmla="*/ 2950116 w 4503994"/>
                      <a:gd name="connsiteY5" fmla="*/ 0 h 646331"/>
                      <a:gd name="connsiteX6" fmla="*/ 3468075 w 4503994"/>
                      <a:gd name="connsiteY6" fmla="*/ 0 h 646331"/>
                      <a:gd name="connsiteX7" fmla="*/ 3940995 w 4503994"/>
                      <a:gd name="connsiteY7" fmla="*/ 0 h 646331"/>
                      <a:gd name="connsiteX8" fmla="*/ 4503994 w 4503994"/>
                      <a:gd name="connsiteY8" fmla="*/ 0 h 646331"/>
                      <a:gd name="connsiteX9" fmla="*/ 4503994 w 4503994"/>
                      <a:gd name="connsiteY9" fmla="*/ 323166 h 646331"/>
                      <a:gd name="connsiteX10" fmla="*/ 4503994 w 4503994"/>
                      <a:gd name="connsiteY10" fmla="*/ 646331 h 646331"/>
                      <a:gd name="connsiteX11" fmla="*/ 3986035 w 4503994"/>
                      <a:gd name="connsiteY11" fmla="*/ 646331 h 646331"/>
                      <a:gd name="connsiteX12" fmla="*/ 3377996 w 4503994"/>
                      <a:gd name="connsiteY12" fmla="*/ 646331 h 646331"/>
                      <a:gd name="connsiteX13" fmla="*/ 2724916 w 4503994"/>
                      <a:gd name="connsiteY13" fmla="*/ 646331 h 646331"/>
                      <a:gd name="connsiteX14" fmla="*/ 2251997 w 4503994"/>
                      <a:gd name="connsiteY14" fmla="*/ 646331 h 646331"/>
                      <a:gd name="connsiteX15" fmla="*/ 1598918 w 4503994"/>
                      <a:gd name="connsiteY15" fmla="*/ 646331 h 646331"/>
                      <a:gd name="connsiteX16" fmla="*/ 945839 w 4503994"/>
                      <a:gd name="connsiteY16" fmla="*/ 646331 h 646331"/>
                      <a:gd name="connsiteX17" fmla="*/ 0 w 4503994"/>
                      <a:gd name="connsiteY17" fmla="*/ 646331 h 646331"/>
                      <a:gd name="connsiteX18" fmla="*/ 0 w 4503994"/>
                      <a:gd name="connsiteY18" fmla="*/ 316702 h 646331"/>
                      <a:gd name="connsiteX19" fmla="*/ 0 w 4503994"/>
                      <a:gd name="connsiteY19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503994" h="646331" fill="none" extrusionOk="0">
                        <a:moveTo>
                          <a:pt x="0" y="0"/>
                        </a:moveTo>
                        <a:cubicBezTo>
                          <a:pt x="304898" y="-37532"/>
                          <a:pt x="503584" y="61339"/>
                          <a:pt x="653079" y="0"/>
                        </a:cubicBezTo>
                        <a:cubicBezTo>
                          <a:pt x="802574" y="-61339"/>
                          <a:pt x="935867" y="34727"/>
                          <a:pt x="1216078" y="0"/>
                        </a:cubicBezTo>
                        <a:cubicBezTo>
                          <a:pt x="1496289" y="-34727"/>
                          <a:pt x="1596789" y="9737"/>
                          <a:pt x="1824118" y="0"/>
                        </a:cubicBezTo>
                        <a:cubicBezTo>
                          <a:pt x="2051447" y="-9737"/>
                          <a:pt x="2116518" y="18042"/>
                          <a:pt x="2297037" y="0"/>
                        </a:cubicBezTo>
                        <a:cubicBezTo>
                          <a:pt x="2477556" y="-18042"/>
                          <a:pt x="2687867" y="13709"/>
                          <a:pt x="2950116" y="0"/>
                        </a:cubicBezTo>
                        <a:cubicBezTo>
                          <a:pt x="3212365" y="-13709"/>
                          <a:pt x="3319954" y="23611"/>
                          <a:pt x="3468075" y="0"/>
                        </a:cubicBezTo>
                        <a:cubicBezTo>
                          <a:pt x="3616196" y="-23611"/>
                          <a:pt x="3722842" y="21091"/>
                          <a:pt x="3940995" y="0"/>
                        </a:cubicBezTo>
                        <a:cubicBezTo>
                          <a:pt x="4159148" y="-21091"/>
                          <a:pt x="4264272" y="40804"/>
                          <a:pt x="4503994" y="0"/>
                        </a:cubicBezTo>
                        <a:cubicBezTo>
                          <a:pt x="4521018" y="105452"/>
                          <a:pt x="4480851" y="193376"/>
                          <a:pt x="4503994" y="323166"/>
                        </a:cubicBezTo>
                        <a:cubicBezTo>
                          <a:pt x="4527137" y="452956"/>
                          <a:pt x="4472799" y="527687"/>
                          <a:pt x="4503994" y="646331"/>
                        </a:cubicBezTo>
                        <a:cubicBezTo>
                          <a:pt x="4351703" y="652392"/>
                          <a:pt x="4093065" y="603186"/>
                          <a:pt x="3986035" y="646331"/>
                        </a:cubicBezTo>
                        <a:cubicBezTo>
                          <a:pt x="3879005" y="689476"/>
                          <a:pt x="3668067" y="594698"/>
                          <a:pt x="3377996" y="646331"/>
                        </a:cubicBezTo>
                        <a:cubicBezTo>
                          <a:pt x="3087925" y="697964"/>
                          <a:pt x="2981815" y="614811"/>
                          <a:pt x="2724916" y="646331"/>
                        </a:cubicBezTo>
                        <a:cubicBezTo>
                          <a:pt x="2468017" y="677851"/>
                          <a:pt x="2427433" y="636067"/>
                          <a:pt x="2251997" y="646331"/>
                        </a:cubicBezTo>
                        <a:cubicBezTo>
                          <a:pt x="2076561" y="656595"/>
                          <a:pt x="1776126" y="594252"/>
                          <a:pt x="1598918" y="646331"/>
                        </a:cubicBezTo>
                        <a:cubicBezTo>
                          <a:pt x="1421710" y="698410"/>
                          <a:pt x="1154108" y="615687"/>
                          <a:pt x="945839" y="646331"/>
                        </a:cubicBezTo>
                        <a:cubicBezTo>
                          <a:pt x="737570" y="676975"/>
                          <a:pt x="458115" y="551999"/>
                          <a:pt x="0" y="646331"/>
                        </a:cubicBezTo>
                        <a:cubicBezTo>
                          <a:pt x="-11484" y="550714"/>
                          <a:pt x="24085" y="413215"/>
                          <a:pt x="0" y="316702"/>
                        </a:cubicBezTo>
                        <a:cubicBezTo>
                          <a:pt x="-24085" y="220189"/>
                          <a:pt x="1044" y="147747"/>
                          <a:pt x="0" y="0"/>
                        </a:cubicBezTo>
                        <a:close/>
                      </a:path>
                      <a:path w="4503994" h="646331" stroke="0" extrusionOk="0">
                        <a:moveTo>
                          <a:pt x="0" y="0"/>
                        </a:moveTo>
                        <a:cubicBezTo>
                          <a:pt x="278381" y="-2529"/>
                          <a:pt x="435366" y="34351"/>
                          <a:pt x="608039" y="0"/>
                        </a:cubicBezTo>
                        <a:cubicBezTo>
                          <a:pt x="780712" y="-34351"/>
                          <a:pt x="1008311" y="33462"/>
                          <a:pt x="1125999" y="0"/>
                        </a:cubicBezTo>
                        <a:cubicBezTo>
                          <a:pt x="1243687" y="-33462"/>
                          <a:pt x="1574893" y="32687"/>
                          <a:pt x="1688998" y="0"/>
                        </a:cubicBezTo>
                        <a:cubicBezTo>
                          <a:pt x="1803103" y="-32687"/>
                          <a:pt x="2002053" y="16019"/>
                          <a:pt x="2161917" y="0"/>
                        </a:cubicBezTo>
                        <a:cubicBezTo>
                          <a:pt x="2321781" y="-16019"/>
                          <a:pt x="2575411" y="27220"/>
                          <a:pt x="2724916" y="0"/>
                        </a:cubicBezTo>
                        <a:cubicBezTo>
                          <a:pt x="2874421" y="-27220"/>
                          <a:pt x="3042030" y="18361"/>
                          <a:pt x="3197836" y="0"/>
                        </a:cubicBezTo>
                        <a:cubicBezTo>
                          <a:pt x="3353642" y="-18361"/>
                          <a:pt x="3597779" y="239"/>
                          <a:pt x="3760835" y="0"/>
                        </a:cubicBezTo>
                        <a:cubicBezTo>
                          <a:pt x="3923891" y="-239"/>
                          <a:pt x="4157372" y="80459"/>
                          <a:pt x="4503994" y="0"/>
                        </a:cubicBezTo>
                        <a:cubicBezTo>
                          <a:pt x="4509150" y="131285"/>
                          <a:pt x="4501231" y="191498"/>
                          <a:pt x="4503994" y="310239"/>
                        </a:cubicBezTo>
                        <a:cubicBezTo>
                          <a:pt x="4506757" y="428980"/>
                          <a:pt x="4496358" y="571649"/>
                          <a:pt x="4503994" y="646331"/>
                        </a:cubicBezTo>
                        <a:cubicBezTo>
                          <a:pt x="4315518" y="686536"/>
                          <a:pt x="4083164" y="582399"/>
                          <a:pt x="3895955" y="646331"/>
                        </a:cubicBezTo>
                        <a:cubicBezTo>
                          <a:pt x="3708746" y="710263"/>
                          <a:pt x="3588711" y="594520"/>
                          <a:pt x="3377996" y="646331"/>
                        </a:cubicBezTo>
                        <a:cubicBezTo>
                          <a:pt x="3167281" y="698142"/>
                          <a:pt x="3032722" y="607104"/>
                          <a:pt x="2724916" y="646331"/>
                        </a:cubicBezTo>
                        <a:cubicBezTo>
                          <a:pt x="2417110" y="685558"/>
                          <a:pt x="2406666" y="609231"/>
                          <a:pt x="2161917" y="646331"/>
                        </a:cubicBezTo>
                        <a:cubicBezTo>
                          <a:pt x="1917168" y="683431"/>
                          <a:pt x="1757281" y="645375"/>
                          <a:pt x="1643958" y="646331"/>
                        </a:cubicBezTo>
                        <a:cubicBezTo>
                          <a:pt x="1530635" y="647287"/>
                          <a:pt x="1219458" y="598591"/>
                          <a:pt x="1035919" y="646331"/>
                        </a:cubicBezTo>
                        <a:cubicBezTo>
                          <a:pt x="852380" y="694071"/>
                          <a:pt x="377002" y="630535"/>
                          <a:pt x="0" y="646331"/>
                        </a:cubicBezTo>
                        <a:cubicBezTo>
                          <a:pt x="-24879" y="579945"/>
                          <a:pt x="35673" y="467004"/>
                          <a:pt x="0" y="342555"/>
                        </a:cubicBezTo>
                        <a:cubicBezTo>
                          <a:pt x="-35673" y="218106"/>
                          <a:pt x="35981" y="12164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indent="-635" algn="just"/>
            <a:r>
              <a:rPr lang="en-US" sz="180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The music room is on the first floor.</a:t>
            </a:r>
          </a:p>
          <a:p>
            <a:pPr indent="-635" algn="just"/>
            <a:r>
              <a:rPr lang="en-US" sz="1800">
                <a:solidFill>
                  <a:srgbClr val="00B0F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The music room is on the second floor.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C9E15D-2632-40F5-B44B-76EF34FB8ED7}"/>
              </a:ext>
            </a:extLst>
          </p:cNvPr>
          <p:cNvGrpSpPr/>
          <p:nvPr/>
        </p:nvGrpSpPr>
        <p:grpSpPr>
          <a:xfrm>
            <a:off x="1349838" y="986661"/>
            <a:ext cx="1810540" cy="708963"/>
            <a:chOff x="1285077" y="548299"/>
            <a:chExt cx="1810540" cy="708963"/>
          </a:xfrm>
        </p:grpSpPr>
        <p:sp>
          <p:nvSpPr>
            <p:cNvPr id="2" name="Cloud 1">
              <a:extLst>
                <a:ext uri="{FF2B5EF4-FFF2-40B4-BE49-F238E27FC236}">
                  <a16:creationId xmlns:a16="http://schemas.microsoft.com/office/drawing/2014/main" id="{B7C968B4-0D37-4DC4-B945-7D037C10FA54}"/>
                </a:ext>
              </a:extLst>
            </p:cNvPr>
            <p:cNvSpPr/>
            <p:nvPr/>
          </p:nvSpPr>
          <p:spPr>
            <a:xfrm>
              <a:off x="1285077" y="548299"/>
              <a:ext cx="1810540" cy="708963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omic Sans MS" panose="030F0702030302020204" pitchFamily="66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AC2FCB-CD73-425C-8F08-8D31EA1F336B}"/>
                </a:ext>
              </a:extLst>
            </p:cNvPr>
            <p:cNvSpPr txBox="1"/>
            <p:nvPr/>
          </p:nvSpPr>
          <p:spPr>
            <a:xfrm>
              <a:off x="1759160" y="734042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rPr>
                <a:t>Round 1</a:t>
              </a:r>
              <a:endParaRPr lang="en-US" b="1">
                <a:latin typeface="Comic Sans MS" panose="030F0702030302020204" pitchFamily="66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CA2BAD9-F8D4-4976-95C2-2D699F13EEE3}"/>
              </a:ext>
            </a:extLst>
          </p:cNvPr>
          <p:cNvSpPr txBox="1"/>
          <p:nvPr/>
        </p:nvSpPr>
        <p:spPr>
          <a:xfrm>
            <a:off x="3219741" y="1900609"/>
            <a:ext cx="4503994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2512980468">
                  <a:custGeom>
                    <a:avLst/>
                    <a:gdLst>
                      <a:gd name="connsiteX0" fmla="*/ 0 w 4503994"/>
                      <a:gd name="connsiteY0" fmla="*/ 0 h 646331"/>
                      <a:gd name="connsiteX1" fmla="*/ 653079 w 4503994"/>
                      <a:gd name="connsiteY1" fmla="*/ 0 h 646331"/>
                      <a:gd name="connsiteX2" fmla="*/ 1216078 w 4503994"/>
                      <a:gd name="connsiteY2" fmla="*/ 0 h 646331"/>
                      <a:gd name="connsiteX3" fmla="*/ 1824118 w 4503994"/>
                      <a:gd name="connsiteY3" fmla="*/ 0 h 646331"/>
                      <a:gd name="connsiteX4" fmla="*/ 2297037 w 4503994"/>
                      <a:gd name="connsiteY4" fmla="*/ 0 h 646331"/>
                      <a:gd name="connsiteX5" fmla="*/ 2950116 w 4503994"/>
                      <a:gd name="connsiteY5" fmla="*/ 0 h 646331"/>
                      <a:gd name="connsiteX6" fmla="*/ 3468075 w 4503994"/>
                      <a:gd name="connsiteY6" fmla="*/ 0 h 646331"/>
                      <a:gd name="connsiteX7" fmla="*/ 3940995 w 4503994"/>
                      <a:gd name="connsiteY7" fmla="*/ 0 h 646331"/>
                      <a:gd name="connsiteX8" fmla="*/ 4503994 w 4503994"/>
                      <a:gd name="connsiteY8" fmla="*/ 0 h 646331"/>
                      <a:gd name="connsiteX9" fmla="*/ 4503994 w 4503994"/>
                      <a:gd name="connsiteY9" fmla="*/ 323166 h 646331"/>
                      <a:gd name="connsiteX10" fmla="*/ 4503994 w 4503994"/>
                      <a:gd name="connsiteY10" fmla="*/ 646331 h 646331"/>
                      <a:gd name="connsiteX11" fmla="*/ 3986035 w 4503994"/>
                      <a:gd name="connsiteY11" fmla="*/ 646331 h 646331"/>
                      <a:gd name="connsiteX12" fmla="*/ 3377996 w 4503994"/>
                      <a:gd name="connsiteY12" fmla="*/ 646331 h 646331"/>
                      <a:gd name="connsiteX13" fmla="*/ 2724916 w 4503994"/>
                      <a:gd name="connsiteY13" fmla="*/ 646331 h 646331"/>
                      <a:gd name="connsiteX14" fmla="*/ 2251997 w 4503994"/>
                      <a:gd name="connsiteY14" fmla="*/ 646331 h 646331"/>
                      <a:gd name="connsiteX15" fmla="*/ 1598918 w 4503994"/>
                      <a:gd name="connsiteY15" fmla="*/ 646331 h 646331"/>
                      <a:gd name="connsiteX16" fmla="*/ 945839 w 4503994"/>
                      <a:gd name="connsiteY16" fmla="*/ 646331 h 646331"/>
                      <a:gd name="connsiteX17" fmla="*/ 0 w 4503994"/>
                      <a:gd name="connsiteY17" fmla="*/ 646331 h 646331"/>
                      <a:gd name="connsiteX18" fmla="*/ 0 w 4503994"/>
                      <a:gd name="connsiteY18" fmla="*/ 316702 h 646331"/>
                      <a:gd name="connsiteX19" fmla="*/ 0 w 4503994"/>
                      <a:gd name="connsiteY19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503994" h="646331" fill="none" extrusionOk="0">
                        <a:moveTo>
                          <a:pt x="0" y="0"/>
                        </a:moveTo>
                        <a:cubicBezTo>
                          <a:pt x="304898" y="-37532"/>
                          <a:pt x="503584" y="61339"/>
                          <a:pt x="653079" y="0"/>
                        </a:cubicBezTo>
                        <a:cubicBezTo>
                          <a:pt x="802574" y="-61339"/>
                          <a:pt x="935867" y="34727"/>
                          <a:pt x="1216078" y="0"/>
                        </a:cubicBezTo>
                        <a:cubicBezTo>
                          <a:pt x="1496289" y="-34727"/>
                          <a:pt x="1596789" y="9737"/>
                          <a:pt x="1824118" y="0"/>
                        </a:cubicBezTo>
                        <a:cubicBezTo>
                          <a:pt x="2051447" y="-9737"/>
                          <a:pt x="2116518" y="18042"/>
                          <a:pt x="2297037" y="0"/>
                        </a:cubicBezTo>
                        <a:cubicBezTo>
                          <a:pt x="2477556" y="-18042"/>
                          <a:pt x="2687867" y="13709"/>
                          <a:pt x="2950116" y="0"/>
                        </a:cubicBezTo>
                        <a:cubicBezTo>
                          <a:pt x="3212365" y="-13709"/>
                          <a:pt x="3319954" y="23611"/>
                          <a:pt x="3468075" y="0"/>
                        </a:cubicBezTo>
                        <a:cubicBezTo>
                          <a:pt x="3616196" y="-23611"/>
                          <a:pt x="3722842" y="21091"/>
                          <a:pt x="3940995" y="0"/>
                        </a:cubicBezTo>
                        <a:cubicBezTo>
                          <a:pt x="4159148" y="-21091"/>
                          <a:pt x="4264272" y="40804"/>
                          <a:pt x="4503994" y="0"/>
                        </a:cubicBezTo>
                        <a:cubicBezTo>
                          <a:pt x="4521018" y="105452"/>
                          <a:pt x="4480851" y="193376"/>
                          <a:pt x="4503994" y="323166"/>
                        </a:cubicBezTo>
                        <a:cubicBezTo>
                          <a:pt x="4527137" y="452956"/>
                          <a:pt x="4472799" y="527687"/>
                          <a:pt x="4503994" y="646331"/>
                        </a:cubicBezTo>
                        <a:cubicBezTo>
                          <a:pt x="4351703" y="652392"/>
                          <a:pt x="4093065" y="603186"/>
                          <a:pt x="3986035" y="646331"/>
                        </a:cubicBezTo>
                        <a:cubicBezTo>
                          <a:pt x="3879005" y="689476"/>
                          <a:pt x="3668067" y="594698"/>
                          <a:pt x="3377996" y="646331"/>
                        </a:cubicBezTo>
                        <a:cubicBezTo>
                          <a:pt x="3087925" y="697964"/>
                          <a:pt x="2981815" y="614811"/>
                          <a:pt x="2724916" y="646331"/>
                        </a:cubicBezTo>
                        <a:cubicBezTo>
                          <a:pt x="2468017" y="677851"/>
                          <a:pt x="2427433" y="636067"/>
                          <a:pt x="2251997" y="646331"/>
                        </a:cubicBezTo>
                        <a:cubicBezTo>
                          <a:pt x="2076561" y="656595"/>
                          <a:pt x="1776126" y="594252"/>
                          <a:pt x="1598918" y="646331"/>
                        </a:cubicBezTo>
                        <a:cubicBezTo>
                          <a:pt x="1421710" y="698410"/>
                          <a:pt x="1154108" y="615687"/>
                          <a:pt x="945839" y="646331"/>
                        </a:cubicBezTo>
                        <a:cubicBezTo>
                          <a:pt x="737570" y="676975"/>
                          <a:pt x="458115" y="551999"/>
                          <a:pt x="0" y="646331"/>
                        </a:cubicBezTo>
                        <a:cubicBezTo>
                          <a:pt x="-11484" y="550714"/>
                          <a:pt x="24085" y="413215"/>
                          <a:pt x="0" y="316702"/>
                        </a:cubicBezTo>
                        <a:cubicBezTo>
                          <a:pt x="-24085" y="220189"/>
                          <a:pt x="1044" y="147747"/>
                          <a:pt x="0" y="0"/>
                        </a:cubicBezTo>
                        <a:close/>
                      </a:path>
                      <a:path w="4503994" h="646331" stroke="0" extrusionOk="0">
                        <a:moveTo>
                          <a:pt x="0" y="0"/>
                        </a:moveTo>
                        <a:cubicBezTo>
                          <a:pt x="278381" y="-2529"/>
                          <a:pt x="435366" y="34351"/>
                          <a:pt x="608039" y="0"/>
                        </a:cubicBezTo>
                        <a:cubicBezTo>
                          <a:pt x="780712" y="-34351"/>
                          <a:pt x="1008311" y="33462"/>
                          <a:pt x="1125999" y="0"/>
                        </a:cubicBezTo>
                        <a:cubicBezTo>
                          <a:pt x="1243687" y="-33462"/>
                          <a:pt x="1574893" y="32687"/>
                          <a:pt x="1688998" y="0"/>
                        </a:cubicBezTo>
                        <a:cubicBezTo>
                          <a:pt x="1803103" y="-32687"/>
                          <a:pt x="2002053" y="16019"/>
                          <a:pt x="2161917" y="0"/>
                        </a:cubicBezTo>
                        <a:cubicBezTo>
                          <a:pt x="2321781" y="-16019"/>
                          <a:pt x="2575411" y="27220"/>
                          <a:pt x="2724916" y="0"/>
                        </a:cubicBezTo>
                        <a:cubicBezTo>
                          <a:pt x="2874421" y="-27220"/>
                          <a:pt x="3042030" y="18361"/>
                          <a:pt x="3197836" y="0"/>
                        </a:cubicBezTo>
                        <a:cubicBezTo>
                          <a:pt x="3353642" y="-18361"/>
                          <a:pt x="3597779" y="239"/>
                          <a:pt x="3760835" y="0"/>
                        </a:cubicBezTo>
                        <a:cubicBezTo>
                          <a:pt x="3923891" y="-239"/>
                          <a:pt x="4157372" y="80459"/>
                          <a:pt x="4503994" y="0"/>
                        </a:cubicBezTo>
                        <a:cubicBezTo>
                          <a:pt x="4509150" y="131285"/>
                          <a:pt x="4501231" y="191498"/>
                          <a:pt x="4503994" y="310239"/>
                        </a:cubicBezTo>
                        <a:cubicBezTo>
                          <a:pt x="4506757" y="428980"/>
                          <a:pt x="4496358" y="571649"/>
                          <a:pt x="4503994" y="646331"/>
                        </a:cubicBezTo>
                        <a:cubicBezTo>
                          <a:pt x="4315518" y="686536"/>
                          <a:pt x="4083164" y="582399"/>
                          <a:pt x="3895955" y="646331"/>
                        </a:cubicBezTo>
                        <a:cubicBezTo>
                          <a:pt x="3708746" y="710263"/>
                          <a:pt x="3588711" y="594520"/>
                          <a:pt x="3377996" y="646331"/>
                        </a:cubicBezTo>
                        <a:cubicBezTo>
                          <a:pt x="3167281" y="698142"/>
                          <a:pt x="3032722" y="607104"/>
                          <a:pt x="2724916" y="646331"/>
                        </a:cubicBezTo>
                        <a:cubicBezTo>
                          <a:pt x="2417110" y="685558"/>
                          <a:pt x="2406666" y="609231"/>
                          <a:pt x="2161917" y="646331"/>
                        </a:cubicBezTo>
                        <a:cubicBezTo>
                          <a:pt x="1917168" y="683431"/>
                          <a:pt x="1757281" y="645375"/>
                          <a:pt x="1643958" y="646331"/>
                        </a:cubicBezTo>
                        <a:cubicBezTo>
                          <a:pt x="1530635" y="647287"/>
                          <a:pt x="1219458" y="598591"/>
                          <a:pt x="1035919" y="646331"/>
                        </a:cubicBezTo>
                        <a:cubicBezTo>
                          <a:pt x="852380" y="694071"/>
                          <a:pt x="377002" y="630535"/>
                          <a:pt x="0" y="646331"/>
                        </a:cubicBezTo>
                        <a:cubicBezTo>
                          <a:pt x="-24879" y="579945"/>
                          <a:pt x="35673" y="467004"/>
                          <a:pt x="0" y="342555"/>
                        </a:cubicBezTo>
                        <a:cubicBezTo>
                          <a:pt x="-35673" y="218106"/>
                          <a:pt x="35981" y="12164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He likes solving maths problems.</a:t>
            </a:r>
          </a:p>
          <a:p>
            <a:r>
              <a:rPr 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He likes reading English short stories.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968DA9E-89A0-4E70-8A96-97EBB9B9632A}"/>
              </a:ext>
            </a:extLst>
          </p:cNvPr>
          <p:cNvGrpSpPr/>
          <p:nvPr/>
        </p:nvGrpSpPr>
        <p:grpSpPr>
          <a:xfrm>
            <a:off x="1349838" y="1900609"/>
            <a:ext cx="1810540" cy="708963"/>
            <a:chOff x="1285077" y="548299"/>
            <a:chExt cx="1810540" cy="708963"/>
          </a:xfrm>
        </p:grpSpPr>
        <p:sp>
          <p:nvSpPr>
            <p:cNvPr id="27" name="Cloud 26">
              <a:extLst>
                <a:ext uri="{FF2B5EF4-FFF2-40B4-BE49-F238E27FC236}">
                  <a16:creationId xmlns:a16="http://schemas.microsoft.com/office/drawing/2014/main" id="{83B2CA07-991D-4839-A7B4-9EC70FAAC1B6}"/>
                </a:ext>
              </a:extLst>
            </p:cNvPr>
            <p:cNvSpPr/>
            <p:nvPr/>
          </p:nvSpPr>
          <p:spPr>
            <a:xfrm>
              <a:off x="1285077" y="548299"/>
              <a:ext cx="1810540" cy="708963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omic Sans MS" panose="030F0702030302020204" pitchFamily="66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AAE9C8-E9B5-4AFC-951C-B509D89C31C1}"/>
                </a:ext>
              </a:extLst>
            </p:cNvPr>
            <p:cNvSpPr txBox="1"/>
            <p:nvPr/>
          </p:nvSpPr>
          <p:spPr>
            <a:xfrm>
              <a:off x="1759160" y="734042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rPr>
                <a:t>Round 2</a:t>
              </a:r>
              <a:endParaRPr lang="en-US" b="1">
                <a:latin typeface="Comic Sans MS" panose="030F0702030302020204" pitchFamily="66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D5EB281-02ED-453E-B552-A31022C64286}"/>
              </a:ext>
            </a:extLst>
          </p:cNvPr>
          <p:cNvSpPr txBox="1"/>
          <p:nvPr/>
        </p:nvSpPr>
        <p:spPr>
          <a:xfrm>
            <a:off x="3219741" y="2826954"/>
            <a:ext cx="4503994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2512980468">
                  <a:custGeom>
                    <a:avLst/>
                    <a:gdLst>
                      <a:gd name="connsiteX0" fmla="*/ 0 w 4503994"/>
                      <a:gd name="connsiteY0" fmla="*/ 0 h 646331"/>
                      <a:gd name="connsiteX1" fmla="*/ 653079 w 4503994"/>
                      <a:gd name="connsiteY1" fmla="*/ 0 h 646331"/>
                      <a:gd name="connsiteX2" fmla="*/ 1216078 w 4503994"/>
                      <a:gd name="connsiteY2" fmla="*/ 0 h 646331"/>
                      <a:gd name="connsiteX3" fmla="*/ 1824118 w 4503994"/>
                      <a:gd name="connsiteY3" fmla="*/ 0 h 646331"/>
                      <a:gd name="connsiteX4" fmla="*/ 2297037 w 4503994"/>
                      <a:gd name="connsiteY4" fmla="*/ 0 h 646331"/>
                      <a:gd name="connsiteX5" fmla="*/ 2950116 w 4503994"/>
                      <a:gd name="connsiteY5" fmla="*/ 0 h 646331"/>
                      <a:gd name="connsiteX6" fmla="*/ 3468075 w 4503994"/>
                      <a:gd name="connsiteY6" fmla="*/ 0 h 646331"/>
                      <a:gd name="connsiteX7" fmla="*/ 3940995 w 4503994"/>
                      <a:gd name="connsiteY7" fmla="*/ 0 h 646331"/>
                      <a:gd name="connsiteX8" fmla="*/ 4503994 w 4503994"/>
                      <a:gd name="connsiteY8" fmla="*/ 0 h 646331"/>
                      <a:gd name="connsiteX9" fmla="*/ 4503994 w 4503994"/>
                      <a:gd name="connsiteY9" fmla="*/ 323166 h 646331"/>
                      <a:gd name="connsiteX10" fmla="*/ 4503994 w 4503994"/>
                      <a:gd name="connsiteY10" fmla="*/ 646331 h 646331"/>
                      <a:gd name="connsiteX11" fmla="*/ 3986035 w 4503994"/>
                      <a:gd name="connsiteY11" fmla="*/ 646331 h 646331"/>
                      <a:gd name="connsiteX12" fmla="*/ 3377996 w 4503994"/>
                      <a:gd name="connsiteY12" fmla="*/ 646331 h 646331"/>
                      <a:gd name="connsiteX13" fmla="*/ 2724916 w 4503994"/>
                      <a:gd name="connsiteY13" fmla="*/ 646331 h 646331"/>
                      <a:gd name="connsiteX14" fmla="*/ 2251997 w 4503994"/>
                      <a:gd name="connsiteY14" fmla="*/ 646331 h 646331"/>
                      <a:gd name="connsiteX15" fmla="*/ 1598918 w 4503994"/>
                      <a:gd name="connsiteY15" fmla="*/ 646331 h 646331"/>
                      <a:gd name="connsiteX16" fmla="*/ 945839 w 4503994"/>
                      <a:gd name="connsiteY16" fmla="*/ 646331 h 646331"/>
                      <a:gd name="connsiteX17" fmla="*/ 0 w 4503994"/>
                      <a:gd name="connsiteY17" fmla="*/ 646331 h 646331"/>
                      <a:gd name="connsiteX18" fmla="*/ 0 w 4503994"/>
                      <a:gd name="connsiteY18" fmla="*/ 316702 h 646331"/>
                      <a:gd name="connsiteX19" fmla="*/ 0 w 4503994"/>
                      <a:gd name="connsiteY19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503994" h="646331" fill="none" extrusionOk="0">
                        <a:moveTo>
                          <a:pt x="0" y="0"/>
                        </a:moveTo>
                        <a:cubicBezTo>
                          <a:pt x="304898" y="-37532"/>
                          <a:pt x="503584" y="61339"/>
                          <a:pt x="653079" y="0"/>
                        </a:cubicBezTo>
                        <a:cubicBezTo>
                          <a:pt x="802574" y="-61339"/>
                          <a:pt x="935867" y="34727"/>
                          <a:pt x="1216078" y="0"/>
                        </a:cubicBezTo>
                        <a:cubicBezTo>
                          <a:pt x="1496289" y="-34727"/>
                          <a:pt x="1596789" y="9737"/>
                          <a:pt x="1824118" y="0"/>
                        </a:cubicBezTo>
                        <a:cubicBezTo>
                          <a:pt x="2051447" y="-9737"/>
                          <a:pt x="2116518" y="18042"/>
                          <a:pt x="2297037" y="0"/>
                        </a:cubicBezTo>
                        <a:cubicBezTo>
                          <a:pt x="2477556" y="-18042"/>
                          <a:pt x="2687867" y="13709"/>
                          <a:pt x="2950116" y="0"/>
                        </a:cubicBezTo>
                        <a:cubicBezTo>
                          <a:pt x="3212365" y="-13709"/>
                          <a:pt x="3319954" y="23611"/>
                          <a:pt x="3468075" y="0"/>
                        </a:cubicBezTo>
                        <a:cubicBezTo>
                          <a:pt x="3616196" y="-23611"/>
                          <a:pt x="3722842" y="21091"/>
                          <a:pt x="3940995" y="0"/>
                        </a:cubicBezTo>
                        <a:cubicBezTo>
                          <a:pt x="4159148" y="-21091"/>
                          <a:pt x="4264272" y="40804"/>
                          <a:pt x="4503994" y="0"/>
                        </a:cubicBezTo>
                        <a:cubicBezTo>
                          <a:pt x="4521018" y="105452"/>
                          <a:pt x="4480851" y="193376"/>
                          <a:pt x="4503994" y="323166"/>
                        </a:cubicBezTo>
                        <a:cubicBezTo>
                          <a:pt x="4527137" y="452956"/>
                          <a:pt x="4472799" y="527687"/>
                          <a:pt x="4503994" y="646331"/>
                        </a:cubicBezTo>
                        <a:cubicBezTo>
                          <a:pt x="4351703" y="652392"/>
                          <a:pt x="4093065" y="603186"/>
                          <a:pt x="3986035" y="646331"/>
                        </a:cubicBezTo>
                        <a:cubicBezTo>
                          <a:pt x="3879005" y="689476"/>
                          <a:pt x="3668067" y="594698"/>
                          <a:pt x="3377996" y="646331"/>
                        </a:cubicBezTo>
                        <a:cubicBezTo>
                          <a:pt x="3087925" y="697964"/>
                          <a:pt x="2981815" y="614811"/>
                          <a:pt x="2724916" y="646331"/>
                        </a:cubicBezTo>
                        <a:cubicBezTo>
                          <a:pt x="2468017" y="677851"/>
                          <a:pt x="2427433" y="636067"/>
                          <a:pt x="2251997" y="646331"/>
                        </a:cubicBezTo>
                        <a:cubicBezTo>
                          <a:pt x="2076561" y="656595"/>
                          <a:pt x="1776126" y="594252"/>
                          <a:pt x="1598918" y="646331"/>
                        </a:cubicBezTo>
                        <a:cubicBezTo>
                          <a:pt x="1421710" y="698410"/>
                          <a:pt x="1154108" y="615687"/>
                          <a:pt x="945839" y="646331"/>
                        </a:cubicBezTo>
                        <a:cubicBezTo>
                          <a:pt x="737570" y="676975"/>
                          <a:pt x="458115" y="551999"/>
                          <a:pt x="0" y="646331"/>
                        </a:cubicBezTo>
                        <a:cubicBezTo>
                          <a:pt x="-11484" y="550714"/>
                          <a:pt x="24085" y="413215"/>
                          <a:pt x="0" y="316702"/>
                        </a:cubicBezTo>
                        <a:cubicBezTo>
                          <a:pt x="-24085" y="220189"/>
                          <a:pt x="1044" y="147747"/>
                          <a:pt x="0" y="0"/>
                        </a:cubicBezTo>
                        <a:close/>
                      </a:path>
                      <a:path w="4503994" h="646331" stroke="0" extrusionOk="0">
                        <a:moveTo>
                          <a:pt x="0" y="0"/>
                        </a:moveTo>
                        <a:cubicBezTo>
                          <a:pt x="278381" y="-2529"/>
                          <a:pt x="435366" y="34351"/>
                          <a:pt x="608039" y="0"/>
                        </a:cubicBezTo>
                        <a:cubicBezTo>
                          <a:pt x="780712" y="-34351"/>
                          <a:pt x="1008311" y="33462"/>
                          <a:pt x="1125999" y="0"/>
                        </a:cubicBezTo>
                        <a:cubicBezTo>
                          <a:pt x="1243687" y="-33462"/>
                          <a:pt x="1574893" y="32687"/>
                          <a:pt x="1688998" y="0"/>
                        </a:cubicBezTo>
                        <a:cubicBezTo>
                          <a:pt x="1803103" y="-32687"/>
                          <a:pt x="2002053" y="16019"/>
                          <a:pt x="2161917" y="0"/>
                        </a:cubicBezTo>
                        <a:cubicBezTo>
                          <a:pt x="2321781" y="-16019"/>
                          <a:pt x="2575411" y="27220"/>
                          <a:pt x="2724916" y="0"/>
                        </a:cubicBezTo>
                        <a:cubicBezTo>
                          <a:pt x="2874421" y="-27220"/>
                          <a:pt x="3042030" y="18361"/>
                          <a:pt x="3197836" y="0"/>
                        </a:cubicBezTo>
                        <a:cubicBezTo>
                          <a:pt x="3353642" y="-18361"/>
                          <a:pt x="3597779" y="239"/>
                          <a:pt x="3760835" y="0"/>
                        </a:cubicBezTo>
                        <a:cubicBezTo>
                          <a:pt x="3923891" y="-239"/>
                          <a:pt x="4157372" y="80459"/>
                          <a:pt x="4503994" y="0"/>
                        </a:cubicBezTo>
                        <a:cubicBezTo>
                          <a:pt x="4509150" y="131285"/>
                          <a:pt x="4501231" y="191498"/>
                          <a:pt x="4503994" y="310239"/>
                        </a:cubicBezTo>
                        <a:cubicBezTo>
                          <a:pt x="4506757" y="428980"/>
                          <a:pt x="4496358" y="571649"/>
                          <a:pt x="4503994" y="646331"/>
                        </a:cubicBezTo>
                        <a:cubicBezTo>
                          <a:pt x="4315518" y="686536"/>
                          <a:pt x="4083164" y="582399"/>
                          <a:pt x="3895955" y="646331"/>
                        </a:cubicBezTo>
                        <a:cubicBezTo>
                          <a:pt x="3708746" y="710263"/>
                          <a:pt x="3588711" y="594520"/>
                          <a:pt x="3377996" y="646331"/>
                        </a:cubicBezTo>
                        <a:cubicBezTo>
                          <a:pt x="3167281" y="698142"/>
                          <a:pt x="3032722" y="607104"/>
                          <a:pt x="2724916" y="646331"/>
                        </a:cubicBezTo>
                        <a:cubicBezTo>
                          <a:pt x="2417110" y="685558"/>
                          <a:pt x="2406666" y="609231"/>
                          <a:pt x="2161917" y="646331"/>
                        </a:cubicBezTo>
                        <a:cubicBezTo>
                          <a:pt x="1917168" y="683431"/>
                          <a:pt x="1757281" y="645375"/>
                          <a:pt x="1643958" y="646331"/>
                        </a:cubicBezTo>
                        <a:cubicBezTo>
                          <a:pt x="1530635" y="647287"/>
                          <a:pt x="1219458" y="598591"/>
                          <a:pt x="1035919" y="646331"/>
                        </a:cubicBezTo>
                        <a:cubicBezTo>
                          <a:pt x="852380" y="694071"/>
                          <a:pt x="377002" y="630535"/>
                          <a:pt x="0" y="646331"/>
                        </a:cubicBezTo>
                        <a:cubicBezTo>
                          <a:pt x="-24879" y="579945"/>
                          <a:pt x="35673" y="467004"/>
                          <a:pt x="0" y="342555"/>
                        </a:cubicBezTo>
                        <a:cubicBezTo>
                          <a:pt x="-35673" y="218106"/>
                          <a:pt x="35981" y="12164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His notebooks are in the desk.</a:t>
            </a:r>
          </a:p>
          <a:p>
            <a:r>
              <a:rPr lang="en-US" sz="1800" dirty="0">
                <a:solidFill>
                  <a:srgbClr val="00B0F0"/>
                </a:solidFill>
                <a:latin typeface="Comic Sans MS" panose="030F0702030302020204" pitchFamily="66" charset="0"/>
              </a:rPr>
              <a:t>Her books are on the desk.</a:t>
            </a:r>
            <a:endParaRPr lang="en-US" sz="2400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4A4DE5-745D-48E0-8F50-C1C0599C9793}"/>
              </a:ext>
            </a:extLst>
          </p:cNvPr>
          <p:cNvGrpSpPr/>
          <p:nvPr/>
        </p:nvGrpSpPr>
        <p:grpSpPr>
          <a:xfrm>
            <a:off x="1349838" y="2826954"/>
            <a:ext cx="1810540" cy="708963"/>
            <a:chOff x="1285077" y="548299"/>
            <a:chExt cx="1810540" cy="708963"/>
          </a:xfrm>
        </p:grpSpPr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B4A58610-A4BA-42EF-B0FF-52343B526752}"/>
                </a:ext>
              </a:extLst>
            </p:cNvPr>
            <p:cNvSpPr/>
            <p:nvPr/>
          </p:nvSpPr>
          <p:spPr>
            <a:xfrm>
              <a:off x="1285077" y="548299"/>
              <a:ext cx="1810540" cy="708963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omic Sans MS" panose="030F0702030302020204" pitchFamily="66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A5449C-2937-4336-9355-6F65E5218A2B}"/>
                </a:ext>
              </a:extLst>
            </p:cNvPr>
            <p:cNvSpPr txBox="1"/>
            <p:nvPr/>
          </p:nvSpPr>
          <p:spPr>
            <a:xfrm>
              <a:off x="1759160" y="734042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rPr>
                <a:t>Round 3</a:t>
              </a:r>
              <a:endParaRPr lang="en-US" b="1">
                <a:latin typeface="Comic Sans MS" panose="030F0702030302020204" pitchFamily="66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47F43D8-B309-416F-986B-3B3BBE3FFA02}"/>
              </a:ext>
            </a:extLst>
          </p:cNvPr>
          <p:cNvSpPr txBox="1"/>
          <p:nvPr/>
        </p:nvSpPr>
        <p:spPr>
          <a:xfrm>
            <a:off x="3219741" y="3845632"/>
            <a:ext cx="4503994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2512980468">
                  <a:custGeom>
                    <a:avLst/>
                    <a:gdLst>
                      <a:gd name="connsiteX0" fmla="*/ 0 w 4503994"/>
                      <a:gd name="connsiteY0" fmla="*/ 0 h 646331"/>
                      <a:gd name="connsiteX1" fmla="*/ 653079 w 4503994"/>
                      <a:gd name="connsiteY1" fmla="*/ 0 h 646331"/>
                      <a:gd name="connsiteX2" fmla="*/ 1216078 w 4503994"/>
                      <a:gd name="connsiteY2" fmla="*/ 0 h 646331"/>
                      <a:gd name="connsiteX3" fmla="*/ 1824118 w 4503994"/>
                      <a:gd name="connsiteY3" fmla="*/ 0 h 646331"/>
                      <a:gd name="connsiteX4" fmla="*/ 2297037 w 4503994"/>
                      <a:gd name="connsiteY4" fmla="*/ 0 h 646331"/>
                      <a:gd name="connsiteX5" fmla="*/ 2950116 w 4503994"/>
                      <a:gd name="connsiteY5" fmla="*/ 0 h 646331"/>
                      <a:gd name="connsiteX6" fmla="*/ 3468075 w 4503994"/>
                      <a:gd name="connsiteY6" fmla="*/ 0 h 646331"/>
                      <a:gd name="connsiteX7" fmla="*/ 3940995 w 4503994"/>
                      <a:gd name="connsiteY7" fmla="*/ 0 h 646331"/>
                      <a:gd name="connsiteX8" fmla="*/ 4503994 w 4503994"/>
                      <a:gd name="connsiteY8" fmla="*/ 0 h 646331"/>
                      <a:gd name="connsiteX9" fmla="*/ 4503994 w 4503994"/>
                      <a:gd name="connsiteY9" fmla="*/ 323166 h 646331"/>
                      <a:gd name="connsiteX10" fmla="*/ 4503994 w 4503994"/>
                      <a:gd name="connsiteY10" fmla="*/ 646331 h 646331"/>
                      <a:gd name="connsiteX11" fmla="*/ 3986035 w 4503994"/>
                      <a:gd name="connsiteY11" fmla="*/ 646331 h 646331"/>
                      <a:gd name="connsiteX12" fmla="*/ 3377996 w 4503994"/>
                      <a:gd name="connsiteY12" fmla="*/ 646331 h 646331"/>
                      <a:gd name="connsiteX13" fmla="*/ 2724916 w 4503994"/>
                      <a:gd name="connsiteY13" fmla="*/ 646331 h 646331"/>
                      <a:gd name="connsiteX14" fmla="*/ 2251997 w 4503994"/>
                      <a:gd name="connsiteY14" fmla="*/ 646331 h 646331"/>
                      <a:gd name="connsiteX15" fmla="*/ 1598918 w 4503994"/>
                      <a:gd name="connsiteY15" fmla="*/ 646331 h 646331"/>
                      <a:gd name="connsiteX16" fmla="*/ 945839 w 4503994"/>
                      <a:gd name="connsiteY16" fmla="*/ 646331 h 646331"/>
                      <a:gd name="connsiteX17" fmla="*/ 0 w 4503994"/>
                      <a:gd name="connsiteY17" fmla="*/ 646331 h 646331"/>
                      <a:gd name="connsiteX18" fmla="*/ 0 w 4503994"/>
                      <a:gd name="connsiteY18" fmla="*/ 316702 h 646331"/>
                      <a:gd name="connsiteX19" fmla="*/ 0 w 4503994"/>
                      <a:gd name="connsiteY19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4503994" h="646331" fill="none" extrusionOk="0">
                        <a:moveTo>
                          <a:pt x="0" y="0"/>
                        </a:moveTo>
                        <a:cubicBezTo>
                          <a:pt x="304898" y="-37532"/>
                          <a:pt x="503584" y="61339"/>
                          <a:pt x="653079" y="0"/>
                        </a:cubicBezTo>
                        <a:cubicBezTo>
                          <a:pt x="802574" y="-61339"/>
                          <a:pt x="935867" y="34727"/>
                          <a:pt x="1216078" y="0"/>
                        </a:cubicBezTo>
                        <a:cubicBezTo>
                          <a:pt x="1496289" y="-34727"/>
                          <a:pt x="1596789" y="9737"/>
                          <a:pt x="1824118" y="0"/>
                        </a:cubicBezTo>
                        <a:cubicBezTo>
                          <a:pt x="2051447" y="-9737"/>
                          <a:pt x="2116518" y="18042"/>
                          <a:pt x="2297037" y="0"/>
                        </a:cubicBezTo>
                        <a:cubicBezTo>
                          <a:pt x="2477556" y="-18042"/>
                          <a:pt x="2687867" y="13709"/>
                          <a:pt x="2950116" y="0"/>
                        </a:cubicBezTo>
                        <a:cubicBezTo>
                          <a:pt x="3212365" y="-13709"/>
                          <a:pt x="3319954" y="23611"/>
                          <a:pt x="3468075" y="0"/>
                        </a:cubicBezTo>
                        <a:cubicBezTo>
                          <a:pt x="3616196" y="-23611"/>
                          <a:pt x="3722842" y="21091"/>
                          <a:pt x="3940995" y="0"/>
                        </a:cubicBezTo>
                        <a:cubicBezTo>
                          <a:pt x="4159148" y="-21091"/>
                          <a:pt x="4264272" y="40804"/>
                          <a:pt x="4503994" y="0"/>
                        </a:cubicBezTo>
                        <a:cubicBezTo>
                          <a:pt x="4521018" y="105452"/>
                          <a:pt x="4480851" y="193376"/>
                          <a:pt x="4503994" y="323166"/>
                        </a:cubicBezTo>
                        <a:cubicBezTo>
                          <a:pt x="4527137" y="452956"/>
                          <a:pt x="4472799" y="527687"/>
                          <a:pt x="4503994" y="646331"/>
                        </a:cubicBezTo>
                        <a:cubicBezTo>
                          <a:pt x="4351703" y="652392"/>
                          <a:pt x="4093065" y="603186"/>
                          <a:pt x="3986035" y="646331"/>
                        </a:cubicBezTo>
                        <a:cubicBezTo>
                          <a:pt x="3879005" y="689476"/>
                          <a:pt x="3668067" y="594698"/>
                          <a:pt x="3377996" y="646331"/>
                        </a:cubicBezTo>
                        <a:cubicBezTo>
                          <a:pt x="3087925" y="697964"/>
                          <a:pt x="2981815" y="614811"/>
                          <a:pt x="2724916" y="646331"/>
                        </a:cubicBezTo>
                        <a:cubicBezTo>
                          <a:pt x="2468017" y="677851"/>
                          <a:pt x="2427433" y="636067"/>
                          <a:pt x="2251997" y="646331"/>
                        </a:cubicBezTo>
                        <a:cubicBezTo>
                          <a:pt x="2076561" y="656595"/>
                          <a:pt x="1776126" y="594252"/>
                          <a:pt x="1598918" y="646331"/>
                        </a:cubicBezTo>
                        <a:cubicBezTo>
                          <a:pt x="1421710" y="698410"/>
                          <a:pt x="1154108" y="615687"/>
                          <a:pt x="945839" y="646331"/>
                        </a:cubicBezTo>
                        <a:cubicBezTo>
                          <a:pt x="737570" y="676975"/>
                          <a:pt x="458115" y="551999"/>
                          <a:pt x="0" y="646331"/>
                        </a:cubicBezTo>
                        <a:cubicBezTo>
                          <a:pt x="-11484" y="550714"/>
                          <a:pt x="24085" y="413215"/>
                          <a:pt x="0" y="316702"/>
                        </a:cubicBezTo>
                        <a:cubicBezTo>
                          <a:pt x="-24085" y="220189"/>
                          <a:pt x="1044" y="147747"/>
                          <a:pt x="0" y="0"/>
                        </a:cubicBezTo>
                        <a:close/>
                      </a:path>
                      <a:path w="4503994" h="646331" stroke="0" extrusionOk="0">
                        <a:moveTo>
                          <a:pt x="0" y="0"/>
                        </a:moveTo>
                        <a:cubicBezTo>
                          <a:pt x="278381" y="-2529"/>
                          <a:pt x="435366" y="34351"/>
                          <a:pt x="608039" y="0"/>
                        </a:cubicBezTo>
                        <a:cubicBezTo>
                          <a:pt x="780712" y="-34351"/>
                          <a:pt x="1008311" y="33462"/>
                          <a:pt x="1125999" y="0"/>
                        </a:cubicBezTo>
                        <a:cubicBezTo>
                          <a:pt x="1243687" y="-33462"/>
                          <a:pt x="1574893" y="32687"/>
                          <a:pt x="1688998" y="0"/>
                        </a:cubicBezTo>
                        <a:cubicBezTo>
                          <a:pt x="1803103" y="-32687"/>
                          <a:pt x="2002053" y="16019"/>
                          <a:pt x="2161917" y="0"/>
                        </a:cubicBezTo>
                        <a:cubicBezTo>
                          <a:pt x="2321781" y="-16019"/>
                          <a:pt x="2575411" y="27220"/>
                          <a:pt x="2724916" y="0"/>
                        </a:cubicBezTo>
                        <a:cubicBezTo>
                          <a:pt x="2874421" y="-27220"/>
                          <a:pt x="3042030" y="18361"/>
                          <a:pt x="3197836" y="0"/>
                        </a:cubicBezTo>
                        <a:cubicBezTo>
                          <a:pt x="3353642" y="-18361"/>
                          <a:pt x="3597779" y="239"/>
                          <a:pt x="3760835" y="0"/>
                        </a:cubicBezTo>
                        <a:cubicBezTo>
                          <a:pt x="3923891" y="-239"/>
                          <a:pt x="4157372" y="80459"/>
                          <a:pt x="4503994" y="0"/>
                        </a:cubicBezTo>
                        <a:cubicBezTo>
                          <a:pt x="4509150" y="131285"/>
                          <a:pt x="4501231" y="191498"/>
                          <a:pt x="4503994" y="310239"/>
                        </a:cubicBezTo>
                        <a:cubicBezTo>
                          <a:pt x="4506757" y="428980"/>
                          <a:pt x="4496358" y="571649"/>
                          <a:pt x="4503994" y="646331"/>
                        </a:cubicBezTo>
                        <a:cubicBezTo>
                          <a:pt x="4315518" y="686536"/>
                          <a:pt x="4083164" y="582399"/>
                          <a:pt x="3895955" y="646331"/>
                        </a:cubicBezTo>
                        <a:cubicBezTo>
                          <a:pt x="3708746" y="710263"/>
                          <a:pt x="3588711" y="594520"/>
                          <a:pt x="3377996" y="646331"/>
                        </a:cubicBezTo>
                        <a:cubicBezTo>
                          <a:pt x="3167281" y="698142"/>
                          <a:pt x="3032722" y="607104"/>
                          <a:pt x="2724916" y="646331"/>
                        </a:cubicBezTo>
                        <a:cubicBezTo>
                          <a:pt x="2417110" y="685558"/>
                          <a:pt x="2406666" y="609231"/>
                          <a:pt x="2161917" y="646331"/>
                        </a:cubicBezTo>
                        <a:cubicBezTo>
                          <a:pt x="1917168" y="683431"/>
                          <a:pt x="1757281" y="645375"/>
                          <a:pt x="1643958" y="646331"/>
                        </a:cubicBezTo>
                        <a:cubicBezTo>
                          <a:pt x="1530635" y="647287"/>
                          <a:pt x="1219458" y="598591"/>
                          <a:pt x="1035919" y="646331"/>
                        </a:cubicBezTo>
                        <a:cubicBezTo>
                          <a:pt x="852380" y="694071"/>
                          <a:pt x="377002" y="630535"/>
                          <a:pt x="0" y="646331"/>
                        </a:cubicBezTo>
                        <a:cubicBezTo>
                          <a:pt x="-24879" y="579945"/>
                          <a:pt x="35673" y="467004"/>
                          <a:pt x="0" y="342555"/>
                        </a:cubicBezTo>
                        <a:cubicBezTo>
                          <a:pt x="-35673" y="218106"/>
                          <a:pt x="35981" y="12164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They danced around the campfire.</a:t>
            </a:r>
          </a:p>
          <a:p>
            <a:r>
              <a:rPr lang="en-US" sz="1800">
                <a:solidFill>
                  <a:srgbClr val="00B0F0"/>
                </a:solidFill>
                <a:latin typeface="Comic Sans MS" panose="030F0702030302020204" pitchFamily="66" charset="0"/>
              </a:rPr>
              <a:t>They listened to music.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DC74B8C-2906-4CA8-92F6-3C290E17211D}"/>
              </a:ext>
            </a:extLst>
          </p:cNvPr>
          <p:cNvGrpSpPr/>
          <p:nvPr/>
        </p:nvGrpSpPr>
        <p:grpSpPr>
          <a:xfrm>
            <a:off x="1349838" y="3845632"/>
            <a:ext cx="1810540" cy="708963"/>
            <a:chOff x="1285077" y="548299"/>
            <a:chExt cx="1810540" cy="708963"/>
          </a:xfrm>
        </p:grpSpPr>
        <p:sp>
          <p:nvSpPr>
            <p:cNvPr id="43" name="Cloud 42">
              <a:extLst>
                <a:ext uri="{FF2B5EF4-FFF2-40B4-BE49-F238E27FC236}">
                  <a16:creationId xmlns:a16="http://schemas.microsoft.com/office/drawing/2014/main" id="{C6CB9D92-0A73-4FDA-95B4-F616FD13E52D}"/>
                </a:ext>
              </a:extLst>
            </p:cNvPr>
            <p:cNvSpPr/>
            <p:nvPr/>
          </p:nvSpPr>
          <p:spPr>
            <a:xfrm>
              <a:off x="1285077" y="548299"/>
              <a:ext cx="1810540" cy="708963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omic Sans MS" panose="030F0702030302020204" pitchFamily="66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F57309A-A9DB-443A-85AC-FD60D46E7517}"/>
                </a:ext>
              </a:extLst>
            </p:cNvPr>
            <p:cNvSpPr txBox="1"/>
            <p:nvPr/>
          </p:nvSpPr>
          <p:spPr>
            <a:xfrm>
              <a:off x="1759160" y="734042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000000"/>
                  </a:solidFill>
                  <a:effectLst/>
                  <a:latin typeface="Comic Sans MS" panose="030F0702030302020204" pitchFamily="66" charset="0"/>
                  <a:ea typeface="Times New Roman" panose="02020603050405020304" pitchFamily="18" charset="0"/>
                </a:rPr>
                <a:t>Round 4</a:t>
              </a:r>
              <a:endParaRPr lang="en-US" b="1">
                <a:latin typeface="Comic Sans MS" panose="030F0702030302020204" pitchFamily="66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421E646A-3D0B-4A76-8E5D-89AB28BDD341}"/>
              </a:ext>
            </a:extLst>
          </p:cNvPr>
          <p:cNvSpPr txBox="1"/>
          <p:nvPr/>
        </p:nvSpPr>
        <p:spPr>
          <a:xfrm>
            <a:off x="2192652" y="-12885"/>
            <a:ext cx="4728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lang="en-US" sz="4400" b="1">
                <a:solidFill>
                  <a:srgbClr val="FF0000"/>
                </a:solidFill>
                <a:latin typeface="VNI-Dom" pitchFamily="2" charset="0"/>
                <a:ea typeface="Times New Roman" panose="02020603050405020304" pitchFamily="18" charset="0"/>
              </a:rPr>
              <a:t>Whisper </a:t>
            </a: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NI-Dom" pitchFamily="2" charset="0"/>
                <a:ea typeface="Times New Roman" panose="02020603050405020304" pitchFamily="18" charset="0"/>
                <a:cs typeface="Nixie One"/>
                <a:sym typeface="Nixie One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15290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1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32268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Answer the questions.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D7A60C-3B0C-4544-A977-C97D43ED586F}"/>
              </a:ext>
            </a:extLst>
          </p:cNvPr>
          <p:cNvGrpSpPr/>
          <p:nvPr/>
        </p:nvGrpSpPr>
        <p:grpSpPr>
          <a:xfrm>
            <a:off x="317204" y="1268754"/>
            <a:ext cx="3628495" cy="1123639"/>
            <a:chOff x="279626" y="1594431"/>
            <a:chExt cx="3628495" cy="112363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ADDFDAEC-68B7-4635-B582-D15F01B161DA}"/>
                </a:ext>
              </a:extLst>
            </p:cNvPr>
            <p:cNvSpPr/>
            <p:nvPr/>
          </p:nvSpPr>
          <p:spPr>
            <a:xfrm>
              <a:off x="279626" y="1594431"/>
              <a:ext cx="3628493" cy="1123639"/>
            </a:xfrm>
            <a:prstGeom prst="wedgeRoundRectCallout">
              <a:avLst>
                <a:gd name="adj1" fmla="val -39472"/>
                <a:gd name="adj2" fmla="val 86594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7C3EDE-FDC3-4828-B6C1-504EABE47C8D}"/>
                </a:ext>
              </a:extLst>
            </p:cNvPr>
            <p:cNvSpPr txBox="1"/>
            <p:nvPr/>
          </p:nvSpPr>
          <p:spPr>
            <a:xfrm>
              <a:off x="279627" y="1740753"/>
              <a:ext cx="36284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i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1. </a:t>
              </a:r>
              <a:r>
                <a:rPr lang="en-US" sz="2400" b="0" i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What school activity does Mai like?</a:t>
              </a:r>
              <a:r>
                <a:rPr lang="en-US" sz="2400"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A087BD-86C2-411F-BE58-E0C41E58A837}"/>
              </a:ext>
            </a:extLst>
          </p:cNvPr>
          <p:cNvGrpSpPr/>
          <p:nvPr/>
        </p:nvGrpSpPr>
        <p:grpSpPr>
          <a:xfrm>
            <a:off x="1327263" y="2947595"/>
            <a:ext cx="2756222" cy="1013896"/>
            <a:chOff x="858031" y="3043749"/>
            <a:chExt cx="2756222" cy="1013896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F8120A9E-2F5B-4FA6-8344-040C71DAC76F}"/>
                </a:ext>
              </a:extLst>
            </p:cNvPr>
            <p:cNvSpPr/>
            <p:nvPr/>
          </p:nvSpPr>
          <p:spPr>
            <a:xfrm>
              <a:off x="859177" y="3043749"/>
              <a:ext cx="2755076" cy="1013896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8D64B3-6646-4F52-9269-BA7992D170D9}"/>
                </a:ext>
              </a:extLst>
            </p:cNvPr>
            <p:cNvSpPr txBox="1"/>
            <p:nvPr/>
          </p:nvSpPr>
          <p:spPr>
            <a:xfrm>
              <a:off x="858031" y="3135198"/>
              <a:ext cx="275507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She likes drawing pictures.</a:t>
              </a:r>
              <a:r>
                <a:rPr lang="en-US" sz="2400"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1D1A10C-CC48-4847-ACCF-0664D9EB1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723808"/>
            <a:ext cx="4372156" cy="35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390091" y="-13508"/>
            <a:ext cx="4322681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Answer the questions.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D7A60C-3B0C-4544-A977-C97D43ED586F}"/>
              </a:ext>
            </a:extLst>
          </p:cNvPr>
          <p:cNvGrpSpPr/>
          <p:nvPr/>
        </p:nvGrpSpPr>
        <p:grpSpPr>
          <a:xfrm>
            <a:off x="317204" y="1268754"/>
            <a:ext cx="3628494" cy="1123639"/>
            <a:chOff x="279626" y="1594431"/>
            <a:chExt cx="3628494" cy="1123639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ADDFDAEC-68B7-4635-B582-D15F01B161DA}"/>
                </a:ext>
              </a:extLst>
            </p:cNvPr>
            <p:cNvSpPr/>
            <p:nvPr/>
          </p:nvSpPr>
          <p:spPr>
            <a:xfrm>
              <a:off x="279626" y="1594431"/>
              <a:ext cx="3628493" cy="1123639"/>
            </a:xfrm>
            <a:prstGeom prst="wedgeRoundRectCallout">
              <a:avLst>
                <a:gd name="adj1" fmla="val -39472"/>
                <a:gd name="adj2" fmla="val 86594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7C3EDE-FDC3-4828-B6C1-504EABE47C8D}"/>
                </a:ext>
              </a:extLst>
            </p:cNvPr>
            <p:cNvSpPr txBox="1"/>
            <p:nvPr/>
          </p:nvSpPr>
          <p:spPr>
            <a:xfrm>
              <a:off x="279626" y="1679196"/>
              <a:ext cx="362849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 i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2. </a:t>
              </a:r>
              <a:r>
                <a:rPr lang="en-US" sz="2800" b="0" i="0">
                  <a:solidFill>
                    <a:srgbClr val="231F20"/>
                  </a:solidFill>
                  <a:effectLst/>
                  <a:latin typeface="Comic Sans MS" panose="030F0702030302020204" pitchFamily="66" charset="0"/>
                </a:rPr>
                <a:t>Where are the crayons?</a:t>
              </a:r>
              <a:endParaRPr lang="en-US" sz="36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1B97ADD-CF2F-4A18-A817-98ED69AFAD43}"/>
              </a:ext>
            </a:extLst>
          </p:cNvPr>
          <p:cNvGrpSpPr/>
          <p:nvPr/>
        </p:nvGrpSpPr>
        <p:grpSpPr>
          <a:xfrm>
            <a:off x="1070811" y="2947595"/>
            <a:ext cx="3160517" cy="734068"/>
            <a:chOff x="601579" y="3043749"/>
            <a:chExt cx="3160517" cy="734068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0075E9E-D4EA-4955-A6B8-4638E3986BBF}"/>
                </a:ext>
              </a:extLst>
            </p:cNvPr>
            <p:cNvSpPr/>
            <p:nvPr/>
          </p:nvSpPr>
          <p:spPr>
            <a:xfrm>
              <a:off x="601579" y="3043749"/>
              <a:ext cx="3012674" cy="734068"/>
            </a:xfrm>
            <a:prstGeom prst="wedgeRoundRectCallout">
              <a:avLst>
                <a:gd name="adj1" fmla="val -4583"/>
                <a:gd name="adj2" fmla="val 8256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0305B9-8182-42D0-A022-2A875B406595}"/>
                </a:ext>
              </a:extLst>
            </p:cNvPr>
            <p:cNvSpPr txBox="1"/>
            <p:nvPr/>
          </p:nvSpPr>
          <p:spPr>
            <a:xfrm>
              <a:off x="601579" y="3140813"/>
              <a:ext cx="316051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0" i="0">
                  <a:solidFill>
                    <a:srgbClr val="000000"/>
                  </a:solidFill>
                  <a:effectLst/>
                  <a:latin typeface="Comic Sans MS" panose="030F0702030302020204" pitchFamily="66" charset="0"/>
                </a:rPr>
                <a:t>They’re on the desk.</a:t>
              </a:r>
              <a:endParaRPr lang="en-US" sz="2400"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B7C07CA-D805-4095-8612-9AEE6E12C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62184"/>
            <a:ext cx="4289653" cy="346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7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8699</TotalTime>
  <Words>333</Words>
  <Application>Microsoft Office PowerPoint</Application>
  <PresentationFormat>On-screen Show (16:9)</PresentationFormat>
  <Paragraphs>96</Paragraphs>
  <Slides>16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Nunito</vt:lpstr>
      <vt:lpstr>Comic Sans MS</vt:lpstr>
      <vt:lpstr>Nixie One</vt:lpstr>
      <vt:lpstr>VNI-Hobo</vt:lpstr>
      <vt:lpstr>VNI-Dom</vt:lpstr>
      <vt:lpstr>Kirang Haerang</vt:lpstr>
      <vt:lpstr>Calibri</vt:lpstr>
      <vt:lpstr>Math Subject for Elementary - 1st Grade: Time by Slidesgo</vt:lpstr>
      <vt:lpstr>Office Theme</vt:lpstr>
      <vt:lpstr>PowerPoint Presentation</vt:lpstr>
      <vt:lpstr>Review 2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pwc153</cp:lastModifiedBy>
  <cp:revision>137</cp:revision>
  <dcterms:modified xsi:type="dcterms:W3CDTF">2026-01-07T09:07:13Z</dcterms:modified>
  <cp:category>9Slide.vn</cp:category>
</cp:coreProperties>
</file>