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6"/>
  </p:notesMasterIdLst>
  <p:sldIdLst>
    <p:sldId id="274" r:id="rId3"/>
    <p:sldId id="443" r:id="rId4"/>
    <p:sldId id="601" r:id="rId5"/>
    <p:sldId id="445" r:id="rId6"/>
    <p:sldId id="558" r:id="rId7"/>
    <p:sldId id="578" r:id="rId8"/>
    <p:sldId id="580" r:id="rId9"/>
    <p:sldId id="505" r:id="rId10"/>
    <p:sldId id="582" r:id="rId11"/>
    <p:sldId id="450" r:id="rId12"/>
    <p:sldId id="602" r:id="rId13"/>
    <p:sldId id="603" r:id="rId14"/>
    <p:sldId id="456" r:id="rId15"/>
    <p:sldId id="604" r:id="rId16"/>
    <p:sldId id="605" r:id="rId17"/>
    <p:sldId id="606" r:id="rId18"/>
    <p:sldId id="607" r:id="rId19"/>
    <p:sldId id="608" r:id="rId20"/>
    <p:sldId id="542" r:id="rId21"/>
    <p:sldId id="609" r:id="rId22"/>
    <p:sldId id="610" r:id="rId23"/>
    <p:sldId id="575" r:id="rId24"/>
    <p:sldId id="311" r:id="rId25"/>
  </p:sldIdLst>
  <p:sldSz cx="9144000" cy="5143500" type="screen16x9"/>
  <p:notesSz cx="6858000" cy="9144000"/>
  <p:embeddedFontLst>
    <p:embeddedFont>
      <p:font typeface="Kirang Haerang" panose="020B0604020202020204" charset="-127"/>
      <p:regular r:id="rId27"/>
    </p:embeddedFont>
    <p:embeddedFont>
      <p:font typeface="Comic Sans MS" panose="030F0702030302020204" pitchFamily="66" charset="0"/>
      <p:regular r:id="rId28"/>
      <p:bold r:id="rId29"/>
      <p:italic r:id="rId30"/>
      <p:boldItalic r:id="rId31"/>
    </p:embeddedFont>
    <p:embeddedFont>
      <p:font typeface="Nixie One" panose="020B0604020202020204" charset="0"/>
      <p:regular r:id="rId32"/>
    </p:embeddedFont>
    <p:embeddedFont>
      <p:font typeface="Nunito" pitchFamily="2" charset="0"/>
      <p:regular r:id="rId33"/>
      <p:bold r:id="rId34"/>
      <p:italic r:id="rId35"/>
      <p:boldItalic r:id="rId36"/>
    </p:embeddedFont>
    <p:embeddedFont>
      <p:font typeface="VNI-Dom" panose="020B0604020202020204"/>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4" autoAdjust="0"/>
    <p:restoredTop sz="89239" autoAdjust="0"/>
  </p:normalViewPr>
  <p:slideViewPr>
    <p:cSldViewPr snapToGrid="0">
      <p:cViewPr varScale="1">
        <p:scale>
          <a:sx n="88" d="100"/>
          <a:sy n="88" d="100"/>
        </p:scale>
        <p:origin x="43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6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86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76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543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39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15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70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504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415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6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26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2788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90764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11</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3"/>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extLst>
      <p:ext uri="{BB962C8B-B14F-4D97-AF65-F5344CB8AC3E}">
        <p14:creationId xmlns:p14="http://schemas.microsoft.com/office/powerpoint/2010/main" val="3995808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a:t>
            </a:r>
          </a:p>
        </p:txBody>
      </p:sp>
      <p:sp>
        <p:nvSpPr>
          <p:cNvPr id="2" name="Rectangle: Rounded Corners 1">
            <a:extLst>
              <a:ext uri="{FF2B5EF4-FFF2-40B4-BE49-F238E27FC236}">
                <a16:creationId xmlns:a16="http://schemas.microsoft.com/office/drawing/2014/main" id="{3189A927-FA16-4D36-B9BD-30EE42D15893}"/>
              </a:ext>
            </a:extLst>
          </p:cNvPr>
          <p:cNvSpPr/>
          <p:nvPr/>
        </p:nvSpPr>
        <p:spPr>
          <a:xfrm>
            <a:off x="510363" y="659219"/>
            <a:ext cx="8116185" cy="4416055"/>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4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1800" dirty="0">
              <a:latin typeface="Comic Sans MS" panose="030F0702030302020204" pitchFamily="66" charset="0"/>
            </a:endParaRPr>
          </a:p>
        </p:txBody>
      </p:sp>
    </p:spTree>
    <p:extLst>
      <p:ext uri="{BB962C8B-B14F-4D97-AF65-F5344CB8AC3E}">
        <p14:creationId xmlns:p14="http://schemas.microsoft.com/office/powerpoint/2010/main" val="120557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18214" y="3824492"/>
            <a:ext cx="8506046" cy="802158"/>
            <a:chOff x="601248" y="3624760"/>
            <a:chExt cx="8097271"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1"/>
              <a:ext cx="7495035" cy="547596"/>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a. </a:t>
              </a:r>
              <a:r>
                <a:rPr lang="en-US" sz="2200" dirty="0">
                  <a:solidFill>
                    <a:srgbClr val="231F20"/>
                  </a:solidFill>
                  <a:latin typeface="Comic Sans MS" panose="030F0702030302020204" pitchFamily="66" charset="0"/>
                </a:rPr>
                <a:t>They visited the famous buildings and the wax museum.</a:t>
              </a:r>
              <a:r>
                <a:rPr lang="en-US" sz="2200" dirty="0">
                  <a:latin typeface="Comic Sans MS" panose="030F0702030302020204" pitchFamily="66" charset="0"/>
                </a:rPr>
                <a:t> </a:t>
              </a:r>
            </a:p>
          </p:txBody>
        </p:sp>
        <p:sp>
          <p:nvSpPr>
            <p:cNvPr id="4" name="Rectangle 3">
              <a:extLst>
                <a:ext uri="{FF2B5EF4-FFF2-40B4-BE49-F238E27FC236}">
                  <a16:creationId xmlns:a16="http://schemas.microsoft.com/office/drawing/2014/main" id="{7E23BB3C-B422-45D6-9B8C-9F387CB23549}"/>
                </a:ext>
              </a:extLst>
            </p:cNvPr>
            <p:cNvSpPr/>
            <p:nvPr/>
          </p:nvSpPr>
          <p:spPr>
            <a:xfrm>
              <a:off x="676443" y="3869066"/>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556440" y="3950876"/>
            <a:ext cx="356188" cy="461665"/>
          </a:xfrm>
          <a:prstGeom prst="rect">
            <a:avLst/>
          </a:prstGeom>
          <a:noFill/>
        </p:spPr>
        <p:txBody>
          <a:bodyPr wrap="none" rtlCol="0">
            <a:spAutoFit/>
          </a:bodyPr>
          <a:lstStyle/>
          <a:p>
            <a:r>
              <a:rPr lang="en-US" sz="2400" b="1" dirty="0">
                <a:solidFill>
                  <a:srgbClr val="FF0000"/>
                </a:solidFill>
              </a:rPr>
              <a:t>2</a:t>
            </a:r>
          </a:p>
        </p:txBody>
      </p:sp>
      <p:sp>
        <p:nvSpPr>
          <p:cNvPr id="10" name="Rectangle: Rounded Corners 9">
            <a:extLst>
              <a:ext uri="{FF2B5EF4-FFF2-40B4-BE49-F238E27FC236}">
                <a16:creationId xmlns:a16="http://schemas.microsoft.com/office/drawing/2014/main" id="{CD76D2A3-6E6C-4474-927C-091D9B0A77F4}"/>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29164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09025" y="3905693"/>
            <a:ext cx="7941500" cy="938228"/>
            <a:chOff x="601248" y="3624760"/>
            <a:chExt cx="7941500"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430887"/>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b. </a:t>
              </a:r>
              <a:r>
                <a:rPr lang="en-US" sz="2200" b="0" i="0" dirty="0">
                  <a:solidFill>
                    <a:srgbClr val="231F20"/>
                  </a:solidFill>
                  <a:effectLst/>
                  <a:latin typeface="Comic Sans MS" panose="030F0702030302020204" pitchFamily="66" charset="0"/>
                </a:rPr>
                <a:t>They went home late in the afternoon.</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82800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619127" y="4082942"/>
            <a:ext cx="356188" cy="461665"/>
          </a:xfrm>
          <a:prstGeom prst="rect">
            <a:avLst/>
          </a:prstGeom>
          <a:noFill/>
        </p:spPr>
        <p:txBody>
          <a:bodyPr wrap="none" rtlCol="0">
            <a:spAutoFit/>
          </a:bodyPr>
          <a:lstStyle/>
          <a:p>
            <a:r>
              <a:rPr lang="en-US" sz="2400" b="1" dirty="0">
                <a:solidFill>
                  <a:srgbClr val="FF0000"/>
                </a:solidFill>
              </a:rPr>
              <a:t>4</a:t>
            </a:r>
          </a:p>
        </p:txBody>
      </p:sp>
      <p:sp>
        <p:nvSpPr>
          <p:cNvPr id="10" name="Rectangle: Rounded Corners 9">
            <a:extLst>
              <a:ext uri="{FF2B5EF4-FFF2-40B4-BE49-F238E27FC236}">
                <a16:creationId xmlns:a16="http://schemas.microsoft.com/office/drawing/2014/main" id="{B23DD062-9300-4227-8048-CBC6429410D8}"/>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415475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sX0" fmla="*/ 0 w 4202814"/>
              <a:gd name="csY0" fmla="*/ 0 h 2492990"/>
              <a:gd name="csX1" fmla="*/ 4202814 w 4202814"/>
              <a:gd name="csY1" fmla="*/ 0 h 2492990"/>
              <a:gd name="csX2" fmla="*/ 4202814 w 4202814"/>
              <a:gd name="csY2" fmla="*/ 2492990 h 2492990"/>
              <a:gd name="csX3" fmla="*/ 0 w 4202814"/>
              <a:gd name="csY3" fmla="*/ 2492990 h 2492990"/>
              <a:gd name="csX4" fmla="*/ 0 w 4202814"/>
              <a:gd name="csY4" fmla="*/ 0 h 2492990"/>
            </a:gdLst>
            <a:ahLst/>
            <a:cxnLst>
              <a:cxn ang="0">
                <a:pos x="csX0" y="csY0"/>
              </a:cxn>
              <a:cxn ang="0">
                <a:pos x="csX1" y="csY1"/>
              </a:cxn>
              <a:cxn ang="0">
                <a:pos x="csX2" y="csY2"/>
              </a:cxn>
              <a:cxn ang="0">
                <a:pos x="csX3" y="csY3"/>
              </a:cxn>
              <a:cxn ang="0">
                <a:pos x="csX4" y="cs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963002" y="1414512"/>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Review 2</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2</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358027"/>
            <a:ext cx="4202814" cy="2492990"/>
          </a:xfrm>
          <a:custGeom>
            <a:avLst/>
            <a:gdLst>
              <a:gd name="csX0" fmla="*/ 0 w 4202814"/>
              <a:gd name="csY0" fmla="*/ 0 h 2492990"/>
              <a:gd name="csX1" fmla="*/ 4202814 w 4202814"/>
              <a:gd name="csY1" fmla="*/ 0 h 2492990"/>
              <a:gd name="csX2" fmla="*/ 4202814 w 4202814"/>
              <a:gd name="csY2" fmla="*/ 2492990 h 2492990"/>
              <a:gd name="csX3" fmla="*/ 0 w 4202814"/>
              <a:gd name="csY3" fmla="*/ 2492990 h 2492990"/>
              <a:gd name="csX4" fmla="*/ 0 w 4202814"/>
              <a:gd name="csY4" fmla="*/ 0 h 2492990"/>
            </a:gdLst>
            <a:ahLst/>
            <a:cxnLst>
              <a:cxn ang="0">
                <a:pos x="csX0" y="csY0"/>
              </a:cxn>
              <a:cxn ang="0">
                <a:pos x="csX1" y="csY1"/>
              </a:cxn>
              <a:cxn ang="0">
                <a:pos x="csX2" y="csY2"/>
              </a:cxn>
              <a:cxn ang="0">
                <a:pos x="csX3" y="csY3"/>
              </a:cxn>
              <a:cxn ang="0">
                <a:pos x="csX4" y="cs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C78F879C-B3C0-4EC2-8522-08D8DEE7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73464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2" name="Đội 1">
            <a:extLst>
              <a:ext uri="{FF2B5EF4-FFF2-40B4-BE49-F238E27FC236}">
                <a16:creationId xmlns:a16="http://schemas.microsoft.com/office/drawing/2014/main" id="{4C7B8DA9-90EA-4959-9217-6BAA3F2575DE}"/>
              </a:ext>
            </a:extLst>
          </p:cNvPr>
          <p:cNvGrpSpPr/>
          <p:nvPr/>
        </p:nvGrpSpPr>
        <p:grpSpPr>
          <a:xfrm>
            <a:off x="2545001" y="1526721"/>
            <a:ext cx="1673177" cy="2090058"/>
            <a:chOff x="0" y="0"/>
            <a:chExt cx="1273332" cy="2090058"/>
          </a:xfrm>
        </p:grpSpPr>
        <p:sp>
          <p:nvSpPr>
            <p:cNvPr id="17" name="Rectangle 16">
              <a:extLst>
                <a:ext uri="{FF2B5EF4-FFF2-40B4-BE49-F238E27FC236}">
                  <a16:creationId xmlns:a16="http://schemas.microsoft.com/office/drawing/2014/main" id="{28C3B14A-0A6C-4525-9EDC-93136ECACEBF}"/>
                </a:ext>
              </a:extLst>
            </p:cNvPr>
            <p:cNvSpPr/>
            <p:nvPr/>
          </p:nvSpPr>
          <p:spPr>
            <a:xfrm>
              <a:off x="0" y="1"/>
              <a:ext cx="1273332"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9" name="Google Shape;1768;p43">
              <a:extLst>
                <a:ext uri="{FF2B5EF4-FFF2-40B4-BE49-F238E27FC236}">
                  <a16:creationId xmlns:a16="http://schemas.microsoft.com/office/drawing/2014/main" id="{B205B264-DDDD-4506-AD5B-97A380AE9C31}"/>
                </a:ext>
              </a:extLst>
            </p:cNvPr>
            <p:cNvSpPr txBox="1">
              <a:spLocks/>
            </p:cNvSpPr>
            <p:nvPr/>
          </p:nvSpPr>
          <p:spPr>
            <a:xfrm>
              <a:off x="25921" y="0"/>
              <a:ext cx="1221986"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1</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grpSp>
        <p:nvGrpSpPr>
          <p:cNvPr id="21" name="Đội 2">
            <a:extLst>
              <a:ext uri="{FF2B5EF4-FFF2-40B4-BE49-F238E27FC236}">
                <a16:creationId xmlns:a16="http://schemas.microsoft.com/office/drawing/2014/main" id="{31E00290-8575-4F8B-9BA1-AC0FB40770A1}"/>
              </a:ext>
            </a:extLst>
          </p:cNvPr>
          <p:cNvGrpSpPr/>
          <p:nvPr/>
        </p:nvGrpSpPr>
        <p:grpSpPr>
          <a:xfrm>
            <a:off x="4613789" y="1526721"/>
            <a:ext cx="1736532" cy="2090057"/>
            <a:chOff x="5171232" y="1969965"/>
            <a:chExt cx="1240998" cy="2090057"/>
          </a:xfrm>
        </p:grpSpPr>
        <p:sp>
          <p:nvSpPr>
            <p:cNvPr id="18" name="Rectangle 17">
              <a:extLst>
                <a:ext uri="{FF2B5EF4-FFF2-40B4-BE49-F238E27FC236}">
                  <a16:creationId xmlns:a16="http://schemas.microsoft.com/office/drawing/2014/main" id="{D19D08CB-19B8-4E70-BC9E-7649F119637B}"/>
                </a:ext>
              </a:extLst>
            </p:cNvPr>
            <p:cNvSpPr/>
            <p:nvPr/>
          </p:nvSpPr>
          <p:spPr>
            <a:xfrm>
              <a:off x="5171232" y="1969965"/>
              <a:ext cx="1240998"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Google Shape;1768;p43">
              <a:extLst>
                <a:ext uri="{FF2B5EF4-FFF2-40B4-BE49-F238E27FC236}">
                  <a16:creationId xmlns:a16="http://schemas.microsoft.com/office/drawing/2014/main" id="{CEAC0600-2441-428C-9010-39C992571BF1}"/>
                </a:ext>
              </a:extLst>
            </p:cNvPr>
            <p:cNvSpPr txBox="1">
              <a:spLocks/>
            </p:cNvSpPr>
            <p:nvPr/>
          </p:nvSpPr>
          <p:spPr>
            <a:xfrm>
              <a:off x="5190107" y="1969965"/>
              <a:ext cx="1146419"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2</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pic>
        <p:nvPicPr>
          <p:cNvPr id="29"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DD25F1C4-ABD7-4F09-867F-DEA5B844CB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497" y="205537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86FF590C-2FA3-40EF-A4D5-DE96DB7658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222" y="246524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416C5C23-3F25-49FB-A674-1A27A25DA0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6072" y="204775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E3BC22A9-A597-45C1-B19D-B3C7076D89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97" y="245762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C5CAB93-4EB6-4E7F-8F51-4DCFA49117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7"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69400279-601A-45BC-8B73-9AB6086C13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542" y="2463064"/>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95A07B5-D1D9-4E89-8D50-13F312C3C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441"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A9A0DD31-65B1-46AB-BD16-736DF85367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166" y="2463064"/>
            <a:ext cx="447353" cy="4473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21E646A-3D0B-4A76-8E5D-89AB28BDD341}"/>
              </a:ext>
            </a:extLst>
          </p:cNvPr>
          <p:cNvSpPr txBox="1"/>
          <p:nvPr/>
        </p:nvSpPr>
        <p:spPr>
          <a:xfrm>
            <a:off x="2207795" y="466733"/>
            <a:ext cx="47284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Arial"/>
                <a:sym typeface="Arial"/>
              </a:rPr>
              <a:t>Summary</a:t>
            </a:r>
            <a:endPar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Nixie One"/>
              <a:sym typeface="Nixie One"/>
            </a:endParaRPr>
          </a:p>
        </p:txBody>
      </p:sp>
    </p:spTree>
    <p:extLst>
      <p:ext uri="{BB962C8B-B14F-4D97-AF65-F5344CB8AC3E}">
        <p14:creationId xmlns:p14="http://schemas.microsoft.com/office/powerpoint/2010/main" val="2152903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yeah-tre-con-www_nhacchuongvui_com.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2000"/>
                                        <p:tgtEl>
                                          <p:spTgt spid="38"/>
                                        </p:tgtEl>
                                      </p:cBhvr>
                                    </p:animEffect>
                                  </p:childTnLst>
                                  <p:subTnLst>
                                    <p:audio>
                                      <p:cMediaNode>
                                        <p:cTn display="0" masterRel="sameClick">
                                          <p:stCondLst>
                                            <p:cond evt="begin" delay="0">
                                              <p:tn val="31"/>
                                            </p:cond>
                                          </p:stCondLst>
                                          <p:endCondLst>
                                            <p:cond evt="onStopAudio" delay="0">
                                              <p:tgtEl>
                                                <p:sldTgt/>
                                              </p:tgtEl>
                                            </p:cond>
                                          </p:endCondLst>
                                        </p:cTn>
                                        <p:tgtEl>
                                          <p:sndTgt r:embed="rId3" name="Tieng-yeah-tre-con-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20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3" name="Tieng-yeah-tre-con-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circle(in)">
                                      <p:cBhvr>
                                        <p:cTn id="43" dur="2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39093"/>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8235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4. </a:t>
            </a:r>
            <a:r>
              <a:rPr lang="en-US" sz="2400" b="1" dirty="0">
                <a:solidFill>
                  <a:srgbClr val="0070C0"/>
                </a:solidFill>
                <a:latin typeface="Comic Sans MS" panose="030F0702030302020204" pitchFamily="66" charset="0"/>
              </a:rPr>
              <a:t>Read and number.</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8" y="1756599"/>
            <a:ext cx="5419474"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Read and match.</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10917"/>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5. Let’s write.</a:t>
            </a: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80627"/>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2729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7375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52451"/>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75948"/>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Wrap-up</a:t>
            </a: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1748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3"/>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3"/>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8977</TotalTime>
  <Words>1108</Words>
  <Application>Microsoft Office PowerPoint</Application>
  <PresentationFormat>On-screen Show (16:9)</PresentationFormat>
  <Paragraphs>97</Paragraphs>
  <Slides>23</Slides>
  <Notes>13</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Kirang Haerang</vt:lpstr>
      <vt:lpstr>Comic Sans MS</vt:lpstr>
      <vt:lpstr>Nunito</vt:lpstr>
      <vt:lpstr>VNI-Dom</vt:lpstr>
      <vt:lpstr>Nixie One</vt:lpstr>
      <vt:lpstr>Calibri</vt:lpstr>
      <vt:lpstr>Math Subject for Elementary - 1st Grade: Time by Slidesgo</vt:lpstr>
      <vt:lpstr>Office Theme</vt:lpstr>
      <vt:lpstr>PowerPoint Presentation</vt:lpstr>
      <vt:lpstr>Review 2</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pwc153</cp:lastModifiedBy>
  <cp:revision>146</cp:revision>
  <dcterms:modified xsi:type="dcterms:W3CDTF">2026-01-07T09:10:16Z</dcterms:modified>
  <cp:category>9Slide.vn</cp:category>
</cp:coreProperties>
</file>