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4"/>
  </p:notesMasterIdLst>
  <p:sldIdLst>
    <p:sldId id="274" r:id="rId3"/>
    <p:sldId id="443" r:id="rId4"/>
    <p:sldId id="601" r:id="rId5"/>
    <p:sldId id="432" r:id="rId6"/>
    <p:sldId id="615" r:id="rId7"/>
    <p:sldId id="616" r:id="rId8"/>
    <p:sldId id="617" r:id="rId9"/>
    <p:sldId id="618" r:id="rId10"/>
    <p:sldId id="450" r:id="rId11"/>
    <p:sldId id="619" r:id="rId12"/>
    <p:sldId id="620" r:id="rId13"/>
    <p:sldId id="631" r:id="rId14"/>
    <p:sldId id="435" r:id="rId15"/>
    <p:sldId id="469" r:id="rId16"/>
    <p:sldId id="504" r:id="rId17"/>
    <p:sldId id="505" r:id="rId18"/>
    <p:sldId id="624" r:id="rId19"/>
    <p:sldId id="625" r:id="rId20"/>
    <p:sldId id="626" r:id="rId21"/>
    <p:sldId id="628" r:id="rId22"/>
    <p:sldId id="311" r:id="rId23"/>
  </p:sldIdLst>
  <p:sldSz cx="9144000" cy="5143500" type="screen16x9"/>
  <p:notesSz cx="6858000" cy="9144000"/>
  <p:embeddedFontLst>
    <p:embeddedFont>
      <p:font typeface="Kirang Haerang" panose="020B0604020202020204" charset="-127"/>
      <p:regular r:id="rId25"/>
    </p:embeddedFont>
    <p:embeddedFont>
      <p:font typeface="Aachen" panose="02020500000000000000" charset="0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Glacial Indifference Bold" panose="020B0604020202020204" charset="0"/>
      <p:regular r:id="rId31"/>
    </p:embeddedFont>
    <p:embeddedFont>
      <p:font typeface="Nixie One" panose="020B0604020202020204" charset="0"/>
      <p:regular r:id="rId32"/>
    </p:embeddedFont>
    <p:embeddedFont>
      <p:font typeface="Nunito" pitchFamily="2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5E8F9"/>
    <a:srgbClr val="D9EAD3"/>
    <a:srgbClr val="FFCC67"/>
    <a:srgbClr val="E7CFE4"/>
    <a:srgbClr val="FFFFFF"/>
    <a:srgbClr val="EC0089"/>
    <a:srgbClr val="FFD774"/>
    <a:srgbClr val="E0B07C"/>
    <a:srgbClr val="00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8" d="100"/>
          <a:sy n="88" d="100"/>
        </p:scale>
        <p:origin x="43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89334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5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4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58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2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Giáo viên đưa ra câu trả lời gợi ý để chữa bài.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7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các chữ từ phía trên để điền vào nhóm thích hợp.</a:t>
            </a:r>
          </a:p>
        </p:txBody>
      </p:sp>
    </p:spTree>
    <p:extLst>
      <p:ext uri="{BB962C8B-B14F-4D97-AF65-F5344CB8AC3E}">
        <p14:creationId xmlns:p14="http://schemas.microsoft.com/office/powerpoint/2010/main" val="1732215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cho HS đọc câu hỏi. Đưa hình ảnh để HS thể hỏi và trả lời về hình ảnh đó.</a:t>
            </a:r>
          </a:p>
        </p:txBody>
      </p:sp>
    </p:spTree>
    <p:extLst>
      <p:ext uri="{BB962C8B-B14F-4D97-AF65-F5344CB8AC3E}">
        <p14:creationId xmlns:p14="http://schemas.microsoft.com/office/powerpoint/2010/main" val="247925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4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7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8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7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2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571498" y="60160"/>
            <a:ext cx="797092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  <a:latin typeface="Comic Sans MS" panose="030F0702030302020204" pitchFamily="66" charset="0"/>
              </a:rPr>
              <a:t>Write the activities in the correct places.</a:t>
            </a:r>
            <a: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b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84370-D31E-48C8-A981-CBCDA4ACF0CF}"/>
              </a:ext>
            </a:extLst>
          </p:cNvPr>
          <p:cNvSpPr/>
          <p:nvPr/>
        </p:nvSpPr>
        <p:spPr>
          <a:xfrm>
            <a:off x="124570" y="2553107"/>
            <a:ext cx="2124511" cy="2510901"/>
          </a:xfrm>
          <a:prstGeom prst="roundRect">
            <a:avLst/>
          </a:prstGeom>
          <a:solidFill>
            <a:srgbClr val="E7CFE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D8D19D-1AA9-4C2C-88B4-E993C762E969}"/>
              </a:ext>
            </a:extLst>
          </p:cNvPr>
          <p:cNvSpPr/>
          <p:nvPr/>
        </p:nvSpPr>
        <p:spPr>
          <a:xfrm>
            <a:off x="2340637" y="2553107"/>
            <a:ext cx="2124511" cy="2510901"/>
          </a:xfrm>
          <a:prstGeom prst="roundRect">
            <a:avLst/>
          </a:prstGeom>
          <a:solidFill>
            <a:srgbClr val="FFCC6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E20B7F-3FBC-445C-9E21-3786745A6044}"/>
              </a:ext>
            </a:extLst>
          </p:cNvPr>
          <p:cNvSpPr/>
          <p:nvPr/>
        </p:nvSpPr>
        <p:spPr>
          <a:xfrm>
            <a:off x="4606118" y="2529659"/>
            <a:ext cx="2170909" cy="2565738"/>
          </a:xfrm>
          <a:prstGeom prst="roundRect">
            <a:avLst/>
          </a:prstGeom>
          <a:solidFill>
            <a:srgbClr val="D9EAD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1E487A-EDBD-4434-991B-03D01A5E99B5}"/>
              </a:ext>
            </a:extLst>
          </p:cNvPr>
          <p:cNvSpPr/>
          <p:nvPr/>
        </p:nvSpPr>
        <p:spPr>
          <a:xfrm>
            <a:off x="6822185" y="2572438"/>
            <a:ext cx="2321815" cy="2510901"/>
          </a:xfrm>
          <a:prstGeom prst="roundRect">
            <a:avLst/>
          </a:prstGeom>
          <a:solidFill>
            <a:srgbClr val="C5E8F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343F3F-73B9-4CEF-AEBC-A23C2850A245}"/>
              </a:ext>
            </a:extLst>
          </p:cNvPr>
          <p:cNvSpPr txBox="1"/>
          <p:nvPr/>
        </p:nvSpPr>
        <p:spPr>
          <a:xfrm>
            <a:off x="120070" y="2613842"/>
            <a:ext cx="2140330" cy="2272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Adventure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hiking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75D2A4-82ED-449F-8D24-1290B6EC8D8E}"/>
              </a:ext>
            </a:extLst>
          </p:cNvPr>
          <p:cNvSpPr txBox="1"/>
          <p:nvPr/>
        </p:nvSpPr>
        <p:spPr>
          <a:xfrm>
            <a:off x="2353163" y="2613842"/>
            <a:ext cx="2185181" cy="227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Beach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going on a </a:t>
            </a:r>
            <a:b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boat tour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659BC9-9F82-4114-A4A5-F1AABAADB587}"/>
              </a:ext>
            </a:extLst>
          </p:cNvPr>
          <p:cNvSpPr txBox="1"/>
          <p:nvPr/>
        </p:nvSpPr>
        <p:spPr>
          <a:xfrm>
            <a:off x="4556704" y="2613842"/>
            <a:ext cx="2284559" cy="185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Sightseeing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shopping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F0AA4E-18B0-4C4A-A65D-F29F8F03A271}"/>
              </a:ext>
            </a:extLst>
          </p:cNvPr>
          <p:cNvSpPr txBox="1"/>
          <p:nvPr/>
        </p:nvSpPr>
        <p:spPr>
          <a:xfrm>
            <a:off x="6841263" y="2613842"/>
            <a:ext cx="2357037" cy="185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Winter holiday</a:t>
            </a:r>
            <a:endParaRPr lang="en-US" sz="1800" b="0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- building a snowman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</a:rPr>
              <a:t>-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ice">
            <a:extLst>
              <a:ext uri="{FF2B5EF4-FFF2-40B4-BE49-F238E27FC236}">
                <a16:creationId xmlns:a16="http://schemas.microsoft.com/office/drawing/2014/main" id="{38BE08F6-095D-4211-BE41-B1AE71D0D053}"/>
              </a:ext>
            </a:extLst>
          </p:cNvPr>
          <p:cNvSpPr/>
          <p:nvPr/>
        </p:nvSpPr>
        <p:spPr>
          <a:xfrm>
            <a:off x="535402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ice skating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0" name="Horse">
            <a:extLst>
              <a:ext uri="{FF2B5EF4-FFF2-40B4-BE49-F238E27FC236}">
                <a16:creationId xmlns:a16="http://schemas.microsoft.com/office/drawing/2014/main" id="{8EDDC653-1585-4765-926F-633441B3CFC6}"/>
              </a:ext>
            </a:extLst>
          </p:cNvPr>
          <p:cNvSpPr/>
          <p:nvPr/>
        </p:nvSpPr>
        <p:spPr>
          <a:xfrm>
            <a:off x="2556709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horse riding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" name="mount">
            <a:extLst>
              <a:ext uri="{FF2B5EF4-FFF2-40B4-BE49-F238E27FC236}">
                <a16:creationId xmlns:a16="http://schemas.microsoft.com/office/drawing/2014/main" id="{D5DE6AC1-1635-4247-A293-5B5EECFA2067}"/>
              </a:ext>
            </a:extLst>
          </p:cNvPr>
          <p:cNvSpPr/>
          <p:nvPr/>
        </p:nvSpPr>
        <p:spPr>
          <a:xfrm>
            <a:off x="4568310" y="820941"/>
            <a:ext cx="163438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mountain biking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2" name="swim">
            <a:extLst>
              <a:ext uri="{FF2B5EF4-FFF2-40B4-BE49-F238E27FC236}">
                <a16:creationId xmlns:a16="http://schemas.microsoft.com/office/drawing/2014/main" id="{DDB005C7-D538-4B3B-8A11-EB52FE31E853}"/>
              </a:ext>
            </a:extLst>
          </p:cNvPr>
          <p:cNvSpPr/>
          <p:nvPr/>
        </p:nvSpPr>
        <p:spPr>
          <a:xfrm>
            <a:off x="6527128" y="820941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swimming in the sea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3" name="skiing">
            <a:extLst>
              <a:ext uri="{FF2B5EF4-FFF2-40B4-BE49-F238E27FC236}">
                <a16:creationId xmlns:a16="http://schemas.microsoft.com/office/drawing/2014/main" id="{1AC83683-03BA-473B-80F8-044CFAB27A4A}"/>
              </a:ext>
            </a:extLst>
          </p:cNvPr>
          <p:cNvSpPr/>
          <p:nvPr/>
        </p:nvSpPr>
        <p:spPr>
          <a:xfrm>
            <a:off x="535402" y="1542584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skiing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4" name="taking">
            <a:extLst>
              <a:ext uri="{FF2B5EF4-FFF2-40B4-BE49-F238E27FC236}">
                <a16:creationId xmlns:a16="http://schemas.microsoft.com/office/drawing/2014/main" id="{D4B1B1D7-9B69-4690-AAAF-6A31229526C0}"/>
              </a:ext>
            </a:extLst>
          </p:cNvPr>
          <p:cNvSpPr/>
          <p:nvPr/>
        </p:nvSpPr>
        <p:spPr>
          <a:xfrm>
            <a:off x="2556709" y="1585201"/>
            <a:ext cx="1726536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taking photos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5" name="play">
            <a:extLst>
              <a:ext uri="{FF2B5EF4-FFF2-40B4-BE49-F238E27FC236}">
                <a16:creationId xmlns:a16="http://schemas.microsoft.com/office/drawing/2014/main" id="{8BE4DA11-DBCA-42E6-A4A1-7C0C875DB199}"/>
              </a:ext>
            </a:extLst>
          </p:cNvPr>
          <p:cNvSpPr/>
          <p:nvPr/>
        </p:nvSpPr>
        <p:spPr>
          <a:xfrm>
            <a:off x="6527128" y="1571987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playing beach volleyball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6" name="visite">
            <a:extLst>
              <a:ext uri="{FF2B5EF4-FFF2-40B4-BE49-F238E27FC236}">
                <a16:creationId xmlns:a16="http://schemas.microsoft.com/office/drawing/2014/main" id="{75DFC098-EBD1-47BB-9D54-016E04171BA4}"/>
              </a:ext>
            </a:extLst>
          </p:cNvPr>
          <p:cNvSpPr/>
          <p:nvPr/>
        </p:nvSpPr>
        <p:spPr>
          <a:xfrm>
            <a:off x="4590048" y="1585201"/>
            <a:ext cx="161704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visiting a museum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71545 0.52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4" y="26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0494E-6 L 0.71806 0.527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2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20988E-6 L -0.23889 0.5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26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284E-6 L 0.24635 0.369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3827E-6 L -0.45608 0.669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33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7284E-6 L 0.02552 0.511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5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-0.43716 0.5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258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43837 0.512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25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F86C3-F7DE-40CE-8954-F4325C9FAD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A4678-0F17-4242-B511-25931E7F1035}"/>
              </a:ext>
            </a:extLst>
          </p:cNvPr>
          <p:cNvSpPr txBox="1"/>
          <p:nvPr/>
        </p:nvSpPr>
        <p:spPr>
          <a:xfrm>
            <a:off x="712870" y="749673"/>
            <a:ext cx="7324223" cy="435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What kind of holiday was it?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Who did you go with?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What did you do?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5.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you enjoy the holiday? Why (not)?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______________________________________________________________________</a:t>
            </a:r>
            <a:br>
              <a:rPr lang="en-US" sz="1100">
                <a:latin typeface="Comic Sans MS" panose="030F0702030302020204" pitchFamily="66" charset="0"/>
              </a:rPr>
            </a:b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6D4E7-7711-41A9-98CC-669D5C2D8E9C}"/>
              </a:ext>
            </a:extLst>
          </p:cNvPr>
          <p:cNvSpPr txBox="1"/>
          <p:nvPr/>
        </p:nvSpPr>
        <p:spPr>
          <a:xfrm>
            <a:off x="712870" y="164576"/>
            <a:ext cx="7324223" cy="58509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 about your last holiday.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E77DC-F9F8-4F5A-B7D3-87F246CC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869" y="1443789"/>
            <a:ext cx="3168087" cy="1956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56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0F9AD-EAFB-4317-876E-1769A801F3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6FA8E-3108-46E2-A693-9474F199D9B1}"/>
              </a:ext>
            </a:extLst>
          </p:cNvPr>
          <p:cNvSpPr txBox="1"/>
          <p:nvPr/>
        </p:nvSpPr>
        <p:spPr>
          <a:xfrm rot="953033">
            <a:off x="4956135" y="1279088"/>
            <a:ext cx="24875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iCiel Gotham Ultra" pitchFamily="50" charset="0"/>
                <a:cs typeface="iCiel Gotham Ultra" pitchFamily="50" charset="0"/>
              </a:rPr>
              <a:t>Roll a dice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iCiel Gotham Ultra" pitchFamily="50" charset="0"/>
                <a:cs typeface="iCiel Gotham Ultra" pitchFamily="50" charset="0"/>
              </a:rPr>
              <a:t>Game</a:t>
            </a:r>
            <a:endParaRPr lang="en-US" sz="5400" dirty="0">
              <a:solidFill>
                <a:srgbClr val="FF0000"/>
              </a:solidFill>
              <a:latin typeface="iCiel Gotham Ultra" pitchFamily="50" charset="0"/>
              <a:cs typeface="iCiel Gotham Ultra" pitchFamily="50" charset="0"/>
            </a:endParaRPr>
          </a:p>
        </p:txBody>
      </p:sp>
      <p:pic>
        <p:nvPicPr>
          <p:cNvPr id="10" name="Picture 9" descr="A logo of a game&#10;&#10;Description automatically generated">
            <a:extLst>
              <a:ext uri="{FF2B5EF4-FFF2-40B4-BE49-F238E27FC236}">
                <a16:creationId xmlns:a16="http://schemas.microsoft.com/office/drawing/2014/main" id="{0DB79863-BDD6-4B22-A4F5-49612289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08" y="543183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>
            <a:off x="1174065" y="1030923"/>
            <a:ext cx="6795871" cy="2314564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9953" y="3518402"/>
            <a:ext cx="6064095" cy="455198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49058" y="3637921"/>
            <a:ext cx="4645884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  <a:spcBef>
                <a:spcPct val="0"/>
              </a:spcBef>
            </a:pPr>
            <a:r>
              <a:rPr lang="en-US" sz="1950" dirty="0"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385199" y="-891966"/>
            <a:ext cx="2111707" cy="2174979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 rot="-5012354">
            <a:off x="7576472" y="4228862"/>
            <a:ext cx="2106357" cy="2169469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1371600" y="2597684"/>
            <a:ext cx="6513505" cy="320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  <a:spcBef>
                <a:spcPct val="0"/>
              </a:spcBef>
            </a:pPr>
            <a:r>
              <a:rPr lang="en-US" sz="4400" dirty="0">
                <a:solidFill>
                  <a:srgbClr val="C00000"/>
                </a:solidFill>
                <a:latin typeface="Glacial Indifference Bold"/>
              </a:rPr>
              <a:t>Fun corner and Wrap-up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31D4F5-A1B1-49A7-9F49-2B31AB562F7B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911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8" name="drumroll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8194" name="Picture 2" descr="Pass the Ball">
            <a:extLst>
              <a:ext uri="{FF2B5EF4-FFF2-40B4-BE49-F238E27FC236}">
                <a16:creationId xmlns:a16="http://schemas.microsoft.com/office/drawing/2014/main" id="{056F9A92-F815-43B5-B669-25696A16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rPr>
              <a:t>PASS THE BALLS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31942" y="1185900"/>
            <a:ext cx="4526312" cy="1385850"/>
            <a:chOff x="200087" y="1127577"/>
            <a:chExt cx="3560161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200087" y="1127577"/>
              <a:ext cx="3560161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478894" y="1231984"/>
              <a:ext cx="3281354" cy="430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Where did you go?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207074" y="3856172"/>
            <a:ext cx="379462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I went to Ba Na Hills.</a:t>
            </a: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34196" y="1185900"/>
            <a:ext cx="4921804" cy="1385850"/>
            <a:chOff x="-110986" y="1127577"/>
            <a:chExt cx="3871235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10986" y="1262764"/>
              <a:ext cx="3871235" cy="426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What kind of holiday was it?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207074" y="3856172"/>
            <a:ext cx="403347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It was summer holiday.</a:t>
            </a:r>
          </a:p>
        </p:txBody>
      </p:sp>
    </p:spTree>
    <p:extLst>
      <p:ext uri="{BB962C8B-B14F-4D97-AF65-F5344CB8AC3E}">
        <p14:creationId xmlns:p14="http://schemas.microsoft.com/office/powerpoint/2010/main" val="16088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34196" y="1185900"/>
            <a:ext cx="4921804" cy="1385850"/>
            <a:chOff x="-110986" y="1127577"/>
            <a:chExt cx="3871235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10986" y="1273285"/>
              <a:ext cx="3871235" cy="426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Who did you go with?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207074" y="3856172"/>
            <a:ext cx="499367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I went there with my friend.</a:t>
            </a:r>
          </a:p>
        </p:txBody>
      </p:sp>
    </p:spTree>
    <p:extLst>
      <p:ext uri="{BB962C8B-B14F-4D97-AF65-F5344CB8AC3E}">
        <p14:creationId xmlns:p14="http://schemas.microsoft.com/office/powerpoint/2010/main" val="40039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34196" y="1185900"/>
            <a:ext cx="4921804" cy="1385850"/>
            <a:chOff x="-110986" y="1127577"/>
            <a:chExt cx="3871235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10986" y="1273285"/>
              <a:ext cx="3871235" cy="426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What did you do?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2101612" y="3869070"/>
            <a:ext cx="494077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We visited the old buildings.</a:t>
            </a:r>
          </a:p>
        </p:txBody>
      </p:sp>
    </p:spTree>
    <p:extLst>
      <p:ext uri="{BB962C8B-B14F-4D97-AF65-F5344CB8AC3E}">
        <p14:creationId xmlns:p14="http://schemas.microsoft.com/office/powerpoint/2010/main" val="14716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2025" y="101747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2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4681" y="2403721"/>
            <a:ext cx="4978384" cy="1225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Extension Activities – Period 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5123" y="2176065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005" y="3213781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411062" y="1125147"/>
            <a:ext cx="4921804" cy="1446602"/>
            <a:chOff x="-92790" y="1078018"/>
            <a:chExt cx="3871235" cy="1180070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29625" y="1127577"/>
              <a:ext cx="378987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92790" y="1078018"/>
              <a:ext cx="3871235" cy="778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Did you enjoy the holiday? Why (not)?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2895098" y="258714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B7CD8-A109-4F41-9A47-30D9DC2E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6" y="1626128"/>
            <a:ext cx="2689058" cy="166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43F9D2-B7BB-4AB8-8F09-515B9F7F237A}"/>
              </a:ext>
            </a:extLst>
          </p:cNvPr>
          <p:cNvSpPr txBox="1"/>
          <p:nvPr/>
        </p:nvSpPr>
        <p:spPr>
          <a:xfrm>
            <a:off x="1769790" y="3869070"/>
            <a:ext cx="560441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Yes. Because it was a lot of fun.</a:t>
            </a:r>
          </a:p>
        </p:txBody>
      </p:sp>
    </p:spTree>
    <p:extLst>
      <p:ext uri="{BB962C8B-B14F-4D97-AF65-F5344CB8AC3E}">
        <p14:creationId xmlns:p14="http://schemas.microsoft.com/office/powerpoint/2010/main" val="34178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978337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307900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2: Answer the questions about your last holiday.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584608"/>
            <a:ext cx="510509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1: Write the activities in the correct places.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462767" y="3148722"/>
            <a:ext cx="49607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3: Board game. Roll a dice. Listen and answer.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399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68800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360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1659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14" name="Google Shape;1955;p46">
            <a:extLst>
              <a:ext uri="{FF2B5EF4-FFF2-40B4-BE49-F238E27FC236}">
                <a16:creationId xmlns:a16="http://schemas.microsoft.com/office/drawing/2014/main" id="{F52DFAB0-FB3A-46DF-94AB-5EAB68399071}"/>
              </a:ext>
            </a:extLst>
          </p:cNvPr>
          <p:cNvSpPr/>
          <p:nvPr/>
        </p:nvSpPr>
        <p:spPr>
          <a:xfrm>
            <a:off x="1511804" y="389578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sp>
        <p:nvSpPr>
          <p:cNvPr id="15" name="Google Shape;1951;p46">
            <a:extLst>
              <a:ext uri="{FF2B5EF4-FFF2-40B4-BE49-F238E27FC236}">
                <a16:creationId xmlns:a16="http://schemas.microsoft.com/office/drawing/2014/main" id="{608EBE81-E613-4AF1-9D7C-0A079C08AD1F}"/>
              </a:ext>
            </a:extLst>
          </p:cNvPr>
          <p:cNvSpPr txBox="1">
            <a:spLocks/>
          </p:cNvSpPr>
          <p:nvPr/>
        </p:nvSpPr>
        <p:spPr>
          <a:xfrm>
            <a:off x="2462767" y="3901313"/>
            <a:ext cx="49607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2D6-9D79-4B1B-9420-E01D6A94D1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4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05155" y="7442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62" y="1607488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3293DA82-5116-4F5B-8278-C3F180571B2C}"/>
              </a:ext>
            </a:extLst>
          </p:cNvPr>
          <p:cNvSpPr/>
          <p:nvPr/>
        </p:nvSpPr>
        <p:spPr>
          <a:xfrm>
            <a:off x="2918659" y="2876855"/>
            <a:ext cx="3734803" cy="1239252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2174877" y="1288719"/>
            <a:ext cx="5423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1. Where did you go last Sunday?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I watched TV.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 was fun.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2896010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went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to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Hoan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Kiem lake.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1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106905" y="1288719"/>
            <a:ext cx="699034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2. What did you do there in the morning?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6" y="2927907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I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walk around the lake.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I’m walking around the lake.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6" y="2089401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walked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around the lake.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5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239253" y="1288719"/>
            <a:ext cx="66895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3. What did you do in the afternoon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They played games.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I draw a picture.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2896010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drew a picture.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239253" y="1288719"/>
            <a:ext cx="66895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4. How was your trip?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We went home late.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2856625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We was in a restaurant.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368764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It was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 lot of fun.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9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84370-D31E-48C8-A981-CBCDA4ACF0CF}"/>
              </a:ext>
            </a:extLst>
          </p:cNvPr>
          <p:cNvSpPr/>
          <p:nvPr/>
        </p:nvSpPr>
        <p:spPr>
          <a:xfrm>
            <a:off x="87682" y="2553109"/>
            <a:ext cx="2124511" cy="2116810"/>
          </a:xfrm>
          <a:prstGeom prst="roundRect">
            <a:avLst/>
          </a:prstGeom>
          <a:solidFill>
            <a:srgbClr val="E7CFE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571498" y="60160"/>
            <a:ext cx="797092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  <a:latin typeface="Comic Sans MS" panose="030F0702030302020204" pitchFamily="66" charset="0"/>
              </a:rPr>
              <a:t>Write the activities in the correct places.</a:t>
            </a:r>
            <a: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b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BE08F6-095D-4211-BE41-B1AE71D0D053}"/>
              </a:ext>
            </a:extLst>
          </p:cNvPr>
          <p:cNvSpPr/>
          <p:nvPr/>
        </p:nvSpPr>
        <p:spPr>
          <a:xfrm>
            <a:off x="535402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ice skating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DDC653-1585-4765-926F-633441B3CFC6}"/>
              </a:ext>
            </a:extLst>
          </p:cNvPr>
          <p:cNvSpPr/>
          <p:nvPr/>
        </p:nvSpPr>
        <p:spPr>
          <a:xfrm>
            <a:off x="2556709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horse riding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DE6AC1-1635-4247-A293-5B5EECFA2067}"/>
              </a:ext>
            </a:extLst>
          </p:cNvPr>
          <p:cNvSpPr/>
          <p:nvPr/>
        </p:nvSpPr>
        <p:spPr>
          <a:xfrm>
            <a:off x="4568310" y="820941"/>
            <a:ext cx="163438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mountain biking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DB005C7-D538-4B3B-8A11-EB52FE31E853}"/>
              </a:ext>
            </a:extLst>
          </p:cNvPr>
          <p:cNvSpPr/>
          <p:nvPr/>
        </p:nvSpPr>
        <p:spPr>
          <a:xfrm>
            <a:off x="6527128" y="820941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swimming in the sea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C83683-03BA-473B-80F8-044CFAB27A4A}"/>
              </a:ext>
            </a:extLst>
          </p:cNvPr>
          <p:cNvSpPr/>
          <p:nvPr/>
        </p:nvSpPr>
        <p:spPr>
          <a:xfrm>
            <a:off x="535402" y="1542584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skiing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4B1B1D7-9B69-4690-AAAF-6A31229526C0}"/>
              </a:ext>
            </a:extLst>
          </p:cNvPr>
          <p:cNvSpPr/>
          <p:nvPr/>
        </p:nvSpPr>
        <p:spPr>
          <a:xfrm>
            <a:off x="2556709" y="1585201"/>
            <a:ext cx="1726536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taking photos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E4DA11-DBCA-42E6-A4A1-7C0C875DB199}"/>
              </a:ext>
            </a:extLst>
          </p:cNvPr>
          <p:cNvSpPr/>
          <p:nvPr/>
        </p:nvSpPr>
        <p:spPr>
          <a:xfrm>
            <a:off x="6527128" y="1571987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playing beach volleyball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DFC098-EBD1-47BB-9D54-016E04171BA4}"/>
              </a:ext>
            </a:extLst>
          </p:cNvPr>
          <p:cNvSpPr/>
          <p:nvPr/>
        </p:nvSpPr>
        <p:spPr>
          <a:xfrm>
            <a:off x="4590048" y="1585201"/>
            <a:ext cx="161704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visiting a museum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D8D19D-1AA9-4C2C-88B4-E993C762E969}"/>
              </a:ext>
            </a:extLst>
          </p:cNvPr>
          <p:cNvSpPr/>
          <p:nvPr/>
        </p:nvSpPr>
        <p:spPr>
          <a:xfrm>
            <a:off x="2340637" y="2553108"/>
            <a:ext cx="2124511" cy="2116810"/>
          </a:xfrm>
          <a:prstGeom prst="roundRect">
            <a:avLst/>
          </a:prstGeom>
          <a:solidFill>
            <a:srgbClr val="FFCC6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E20B7F-3FBC-445C-9E21-3786745A6044}"/>
              </a:ext>
            </a:extLst>
          </p:cNvPr>
          <p:cNvSpPr/>
          <p:nvPr/>
        </p:nvSpPr>
        <p:spPr>
          <a:xfrm>
            <a:off x="4588308" y="2572439"/>
            <a:ext cx="2142321" cy="2116810"/>
          </a:xfrm>
          <a:prstGeom prst="roundRect">
            <a:avLst/>
          </a:prstGeom>
          <a:solidFill>
            <a:srgbClr val="D9EAD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1E487A-EDBD-4434-991B-03D01A5E99B5}"/>
              </a:ext>
            </a:extLst>
          </p:cNvPr>
          <p:cNvSpPr/>
          <p:nvPr/>
        </p:nvSpPr>
        <p:spPr>
          <a:xfrm>
            <a:off x="6823453" y="2572439"/>
            <a:ext cx="2283291" cy="2116810"/>
          </a:xfrm>
          <a:prstGeom prst="roundRect">
            <a:avLst/>
          </a:prstGeom>
          <a:solidFill>
            <a:srgbClr val="C5E8F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75D2A4-82ED-449F-8D24-1290B6EC8D8E}"/>
              </a:ext>
            </a:extLst>
          </p:cNvPr>
          <p:cNvSpPr txBox="1"/>
          <p:nvPr/>
        </p:nvSpPr>
        <p:spPr>
          <a:xfrm>
            <a:off x="2335353" y="2613842"/>
            <a:ext cx="2232957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Beach holiday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- going on a boat tour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659BC9-9F82-4114-A4A5-F1AABAADB587}"/>
              </a:ext>
            </a:extLst>
          </p:cNvPr>
          <p:cNvSpPr txBox="1"/>
          <p:nvPr/>
        </p:nvSpPr>
        <p:spPr>
          <a:xfrm>
            <a:off x="4545386" y="2613842"/>
            <a:ext cx="2263584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Sightseeing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shopping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F0AA4E-18B0-4C4A-A65D-F29F8F03A271}"/>
              </a:ext>
            </a:extLst>
          </p:cNvPr>
          <p:cNvSpPr txBox="1"/>
          <p:nvPr/>
        </p:nvSpPr>
        <p:spPr>
          <a:xfrm>
            <a:off x="6823453" y="2613842"/>
            <a:ext cx="2320547" cy="11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Winter holiday</a:t>
            </a:r>
            <a:endParaRPr lang="en-US" sz="1600" b="0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- building a snowman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343F3F-73B9-4CEF-AEBC-A23C2850A245}"/>
              </a:ext>
            </a:extLst>
          </p:cNvPr>
          <p:cNvSpPr txBox="1"/>
          <p:nvPr/>
        </p:nvSpPr>
        <p:spPr>
          <a:xfrm>
            <a:off x="120070" y="2613842"/>
            <a:ext cx="1923925" cy="144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Adventure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hiking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5" grpId="0"/>
      <p:bldP spid="36" grpId="0"/>
      <p:bldP spid="37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7247012-3510-4030-9465-184940A35527}"/>
  <p:tag name="ISPRING_RESOURCE_FOLDER" val="D:\TIENG_ANH\LỚP 5\Review 2 - Period 3\"/>
  <p:tag name="ISPRING_PRESENTATION_PATH" val="D:\TIENG_ANH\LỚP 5\Review 2 - Period 3.pptx"/>
  <p:tag name="ISPRING_PROJECT_VERSION" val="9.3"/>
  <p:tag name="ISPRING_PROJECT_FOLDER_UPDATED" val="1"/>
  <p:tag name="ISPRING_SCREEN_RECS_UPDATED" val="D:\TIENG_ANH\LỚP 5\Review 2 - Period 3\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9696</TotalTime>
  <Words>622</Words>
  <Application>Microsoft Office PowerPoint</Application>
  <PresentationFormat>On-screen Show (16:9)</PresentationFormat>
  <Paragraphs>140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iCiel Gotham Ultra</vt:lpstr>
      <vt:lpstr>Kirang Haerang</vt:lpstr>
      <vt:lpstr>Comic Sans MS</vt:lpstr>
      <vt:lpstr>Aachen</vt:lpstr>
      <vt:lpstr>Nunito</vt:lpstr>
      <vt:lpstr>Nixie One</vt:lpstr>
      <vt:lpstr>Glacial Indifference Bold</vt:lpstr>
      <vt:lpstr>Calibri</vt:lpstr>
      <vt:lpstr>Math Subject for Elementary - 1st Grade: Time by Slidesgo</vt:lpstr>
      <vt:lpstr>Office Theme</vt:lpstr>
      <vt:lpstr>PowerPoint Presentation</vt:lpstr>
      <vt:lpstr>Review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164</cp:revision>
  <dcterms:modified xsi:type="dcterms:W3CDTF">2026-01-07T09:12:49Z</dcterms:modified>
  <cp:category>9Slide.vn</cp:category>
</cp:coreProperties>
</file>