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15"/>
  </p:notesMasterIdLst>
  <p:sldIdLst>
    <p:sldId id="274" r:id="rId3"/>
    <p:sldId id="443" r:id="rId4"/>
    <p:sldId id="444" r:id="rId5"/>
    <p:sldId id="450" r:id="rId6"/>
    <p:sldId id="463" r:id="rId7"/>
    <p:sldId id="585" r:id="rId8"/>
    <p:sldId id="468" r:id="rId9"/>
    <p:sldId id="462" r:id="rId10"/>
    <p:sldId id="587" r:id="rId11"/>
    <p:sldId id="592" r:id="rId12"/>
    <p:sldId id="572" r:id="rId13"/>
    <p:sldId id="311" r:id="rId14"/>
  </p:sldIdLst>
  <p:sldSz cx="9144000" cy="5143500" type="screen16x9"/>
  <p:notesSz cx="6858000" cy="9144000"/>
  <p:embeddedFontLst>
    <p:embeddedFont>
      <p:font typeface="Kirang Haerang" panose="020B0604020202020204" charset="-127"/>
      <p:regular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Nixie One" panose="020B0604020202020204" charset="0"/>
      <p:regular r:id="rId21"/>
    </p:embeddedFont>
    <p:embeddedFont>
      <p:font typeface="Nunito" pitchFamily="2" charset="0"/>
      <p:regular r:id="rId22"/>
      <p:bold r:id="rId23"/>
      <p:italic r:id="rId24"/>
      <p:boldItalic r:id="rId25"/>
    </p:embeddedFont>
    <p:embeddedFont>
      <p:font typeface="VNI-Hobo" panose="020B0604020202020204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8" d="100"/>
          <a:sy n="88" d="100"/>
        </p:scale>
        <p:origin x="4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07/01/2026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8219</TotalTime>
  <Words>163</Words>
  <Application>Microsoft Office PowerPoint</Application>
  <PresentationFormat>On-screen Show (16:9)</PresentationFormat>
  <Paragraphs>34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Nixie One</vt:lpstr>
      <vt:lpstr>Kirang Haerang</vt:lpstr>
      <vt:lpstr>Comic Sans MS</vt:lpstr>
      <vt:lpstr>VNI-Hobo</vt:lpstr>
      <vt:lpstr>Nunito</vt:lpstr>
      <vt:lpstr>Calibri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pwc153</cp:lastModifiedBy>
  <cp:revision>118</cp:revision>
  <dcterms:modified xsi:type="dcterms:W3CDTF">2026-01-07T07:56:26Z</dcterms:modified>
  <cp:category>9Slide.vn</cp:category>
</cp:coreProperties>
</file>