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2"/>
  </p:notesMasterIdLst>
  <p:sldIdLst>
    <p:sldId id="274" r:id="rId3"/>
    <p:sldId id="443" r:id="rId4"/>
    <p:sldId id="444" r:id="rId5"/>
    <p:sldId id="432" r:id="rId6"/>
    <p:sldId id="480" r:id="rId7"/>
    <p:sldId id="450" r:id="rId8"/>
    <p:sldId id="456" r:id="rId9"/>
    <p:sldId id="475" r:id="rId10"/>
    <p:sldId id="581" r:id="rId11"/>
    <p:sldId id="582" r:id="rId12"/>
    <p:sldId id="583" r:id="rId13"/>
    <p:sldId id="585" r:id="rId14"/>
    <p:sldId id="586" r:id="rId15"/>
    <p:sldId id="587" r:id="rId16"/>
    <p:sldId id="588" r:id="rId17"/>
    <p:sldId id="589" r:id="rId18"/>
    <p:sldId id="590" r:id="rId19"/>
    <p:sldId id="591" r:id="rId20"/>
    <p:sldId id="311" r:id="rId21"/>
  </p:sldIdLst>
  <p:sldSz cx="9144000" cy="5143500" type="screen16x9"/>
  <p:notesSz cx="6858000" cy="9144000"/>
  <p:embeddedFontLst>
    <p:embeddedFont>
      <p:font typeface="Kirang Haerang" panose="020B0604020202020204" charset="-127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Nixie One" panose="020B0604020202020204" charset="0"/>
      <p:regular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D9B6"/>
    <a:srgbClr val="C6E9F7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35" autoAdjust="0"/>
  </p:normalViewPr>
  <p:slideViewPr>
    <p:cSldViewPr snapToGrid="0">
      <p:cViewPr varScale="1">
        <p:scale>
          <a:sx n="91" d="100"/>
          <a:sy n="91" d="100"/>
        </p:scale>
        <p:origin x="5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mũi tên để quay về </a:t>
            </a:r>
          </a:p>
        </p:txBody>
      </p:sp>
    </p:spTree>
    <p:extLst>
      <p:ext uri="{BB962C8B-B14F-4D97-AF65-F5344CB8AC3E}">
        <p14:creationId xmlns:p14="http://schemas.microsoft.com/office/powerpoint/2010/main" val="72281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mũi tên để quay về </a:t>
            </a:r>
          </a:p>
        </p:txBody>
      </p:sp>
    </p:spTree>
    <p:extLst>
      <p:ext uri="{BB962C8B-B14F-4D97-AF65-F5344CB8AC3E}">
        <p14:creationId xmlns:p14="http://schemas.microsoft.com/office/powerpoint/2010/main" val="11261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mũi tên để quay về </a:t>
            </a:r>
          </a:p>
        </p:txBody>
      </p:sp>
    </p:spTree>
    <p:extLst>
      <p:ext uri="{BB962C8B-B14F-4D97-AF65-F5344CB8AC3E}">
        <p14:creationId xmlns:p14="http://schemas.microsoft.com/office/powerpoint/2010/main" val="156322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mũi tên để quay về </a:t>
            </a:r>
          </a:p>
        </p:txBody>
      </p:sp>
    </p:spTree>
    <p:extLst>
      <p:ext uri="{BB962C8B-B14F-4D97-AF65-F5344CB8AC3E}">
        <p14:creationId xmlns:p14="http://schemas.microsoft.com/office/powerpoint/2010/main" val="370174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4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lần 1 vào bông hoa để tới bức tranh tương ứng. Bông hoa được chọn sẽ biến mất.</a:t>
            </a:r>
          </a:p>
          <a:p>
            <a:r>
              <a:rPr lang="en-US"/>
              <a:t>Click vào tên đội để tính điểm. Mỗi lần click một bông hoa xuất hiện để tính điểm</a:t>
            </a:r>
          </a:p>
          <a:p>
            <a:r>
              <a:rPr lang="en-US"/>
              <a:t>Click vào mũi tên đến màn hình tuyên dương</a:t>
            </a:r>
          </a:p>
        </p:txBody>
      </p:sp>
    </p:spTree>
    <p:extLst>
      <p:ext uri="{BB962C8B-B14F-4D97-AF65-F5344CB8AC3E}">
        <p14:creationId xmlns:p14="http://schemas.microsoft.com/office/powerpoint/2010/main" val="372218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7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5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3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35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slide" Target="slide16.xml"/><Relationship Id="rId4" Type="http://schemas.openxmlformats.org/officeDocument/2006/relationships/image" Target="../media/image18.jpeg"/><Relationship Id="rId9" Type="http://schemas.openxmlformats.org/officeDocument/2006/relationships/image" Target="../media/image21.png"/><Relationship Id="rId1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914400" y="3324177"/>
            <a:ext cx="7623810" cy="14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8001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3.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Did they go to Hyde Park on the school trip last summer?</a:t>
            </a:r>
          </a:p>
          <a:p>
            <a:pPr marL="571500" indent="-114300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Yes, they </a:t>
            </a:r>
            <a:r>
              <a:rPr lang="en-US" sz="2400" b="1">
                <a:latin typeface="Comic Sans MS" panose="030F0702030302020204" pitchFamily="66" charset="0"/>
              </a:rPr>
              <a:t>did</a:t>
            </a:r>
            <a:r>
              <a:rPr lang="en-US" sz="2400">
                <a:latin typeface="Comic Sans MS" panose="030F0702030302020204" pitchFamily="66" charset="0"/>
              </a:rPr>
              <a:t> / </a:t>
            </a:r>
            <a:r>
              <a:rPr lang="en-US" sz="2400" b="1">
                <a:latin typeface="Comic Sans MS" panose="030F0702030302020204" pitchFamily="66" charset="0"/>
              </a:rPr>
              <a:t>do</a:t>
            </a:r>
            <a:r>
              <a:rPr lang="en-US" sz="2400">
                <a:latin typeface="Comic Sans MS" panose="030F0702030302020204" pitchFamily="66" charset="0"/>
              </a:rPr>
              <a:t>. It was great!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F6D375-7B06-4FBD-BCAD-468C6D52A8BD}"/>
              </a:ext>
            </a:extLst>
          </p:cNvPr>
          <p:cNvSpPr/>
          <p:nvPr/>
        </p:nvSpPr>
        <p:spPr>
          <a:xfrm>
            <a:off x="3185010" y="4320696"/>
            <a:ext cx="598320" cy="510390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  <a:gd name="connsiteX0" fmla="*/ 29261 w 2313587"/>
              <a:gd name="connsiteY0" fmla="*/ 178593 h 540088"/>
              <a:gd name="connsiteX1" fmla="*/ 235001 w 2313587"/>
              <a:gd name="connsiteY1" fmla="*/ 18573 h 540088"/>
              <a:gd name="connsiteX2" fmla="*/ 955091 w 2313587"/>
              <a:gd name="connsiteY2" fmla="*/ 7143 h 540088"/>
              <a:gd name="connsiteX3" fmla="*/ 1743761 w 2313587"/>
              <a:gd name="connsiteY3" fmla="*/ 52863 h 540088"/>
              <a:gd name="connsiteX4" fmla="*/ 2258111 w 2313587"/>
              <a:gd name="connsiteY4" fmla="*/ 144303 h 540088"/>
              <a:gd name="connsiteX5" fmla="*/ 2246681 w 2313587"/>
              <a:gd name="connsiteY5" fmla="*/ 498633 h 540088"/>
              <a:gd name="connsiteX6" fmla="*/ 1789481 w 2313587"/>
              <a:gd name="connsiteY6" fmla="*/ 532923 h 540088"/>
              <a:gd name="connsiteX7" fmla="*/ 555041 w 2313587"/>
              <a:gd name="connsiteY7" fmla="*/ 521493 h 540088"/>
              <a:gd name="connsiteX8" fmla="*/ 29261 w 2313587"/>
              <a:gd name="connsiteY8" fmla="*/ 407193 h 540088"/>
              <a:gd name="connsiteX9" fmla="*/ 114333 w 2313587"/>
              <a:gd name="connsiteY9" fmla="*/ 88164 h 540088"/>
              <a:gd name="connsiteX0" fmla="*/ 42959 w 2327285"/>
              <a:gd name="connsiteY0" fmla="*/ 178593 h 540088"/>
              <a:gd name="connsiteX1" fmla="*/ 248699 w 2327285"/>
              <a:gd name="connsiteY1" fmla="*/ 18573 h 540088"/>
              <a:gd name="connsiteX2" fmla="*/ 968789 w 2327285"/>
              <a:gd name="connsiteY2" fmla="*/ 7143 h 540088"/>
              <a:gd name="connsiteX3" fmla="*/ 1757459 w 2327285"/>
              <a:gd name="connsiteY3" fmla="*/ 52863 h 540088"/>
              <a:gd name="connsiteX4" fmla="*/ 2271809 w 2327285"/>
              <a:gd name="connsiteY4" fmla="*/ 144303 h 540088"/>
              <a:gd name="connsiteX5" fmla="*/ 2260379 w 2327285"/>
              <a:gd name="connsiteY5" fmla="*/ 498633 h 540088"/>
              <a:gd name="connsiteX6" fmla="*/ 1803179 w 2327285"/>
              <a:gd name="connsiteY6" fmla="*/ 532923 h 540088"/>
              <a:gd name="connsiteX7" fmla="*/ 568739 w 2327285"/>
              <a:gd name="connsiteY7" fmla="*/ 521493 h 540088"/>
              <a:gd name="connsiteX8" fmla="*/ 42959 w 2327285"/>
              <a:gd name="connsiteY8" fmla="*/ 407193 h 540088"/>
              <a:gd name="connsiteX9" fmla="*/ 72185 w 2327285"/>
              <a:gd name="connsiteY9" fmla="*/ 76228 h 540088"/>
              <a:gd name="connsiteX0" fmla="*/ 42959 w 2327285"/>
              <a:gd name="connsiteY0" fmla="*/ 171453 h 532948"/>
              <a:gd name="connsiteX1" fmla="*/ 360390 w 2327285"/>
              <a:gd name="connsiteY1" fmla="*/ 47239 h 532948"/>
              <a:gd name="connsiteX2" fmla="*/ 968789 w 2327285"/>
              <a:gd name="connsiteY2" fmla="*/ 3 h 532948"/>
              <a:gd name="connsiteX3" fmla="*/ 1757459 w 2327285"/>
              <a:gd name="connsiteY3" fmla="*/ 45723 h 532948"/>
              <a:gd name="connsiteX4" fmla="*/ 2271809 w 2327285"/>
              <a:gd name="connsiteY4" fmla="*/ 137163 h 532948"/>
              <a:gd name="connsiteX5" fmla="*/ 2260379 w 2327285"/>
              <a:gd name="connsiteY5" fmla="*/ 491493 h 532948"/>
              <a:gd name="connsiteX6" fmla="*/ 1803179 w 2327285"/>
              <a:gd name="connsiteY6" fmla="*/ 525783 h 532948"/>
              <a:gd name="connsiteX7" fmla="*/ 568739 w 2327285"/>
              <a:gd name="connsiteY7" fmla="*/ 514353 h 532948"/>
              <a:gd name="connsiteX8" fmla="*/ 42959 w 2327285"/>
              <a:gd name="connsiteY8" fmla="*/ 400053 h 532948"/>
              <a:gd name="connsiteX9" fmla="*/ 72185 w 2327285"/>
              <a:gd name="connsiteY9" fmla="*/ 69088 h 5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7285" h="532948">
                <a:moveTo>
                  <a:pt x="42959" y="171453"/>
                </a:moveTo>
                <a:cubicBezTo>
                  <a:pt x="68676" y="105730"/>
                  <a:pt x="206085" y="75814"/>
                  <a:pt x="360390" y="47239"/>
                </a:cubicBezTo>
                <a:cubicBezTo>
                  <a:pt x="514695" y="18664"/>
                  <a:pt x="735944" y="256"/>
                  <a:pt x="968789" y="3"/>
                </a:cubicBezTo>
                <a:cubicBezTo>
                  <a:pt x="1201634" y="-250"/>
                  <a:pt x="1540289" y="22863"/>
                  <a:pt x="1757459" y="45723"/>
                </a:cubicBezTo>
                <a:cubicBezTo>
                  <a:pt x="1974629" y="68583"/>
                  <a:pt x="2187989" y="62868"/>
                  <a:pt x="2271809" y="137163"/>
                </a:cubicBezTo>
                <a:cubicBezTo>
                  <a:pt x="2355629" y="211458"/>
                  <a:pt x="2338484" y="426723"/>
                  <a:pt x="2260379" y="491493"/>
                </a:cubicBezTo>
                <a:cubicBezTo>
                  <a:pt x="2182274" y="556263"/>
                  <a:pt x="1803179" y="525783"/>
                  <a:pt x="1803179" y="525783"/>
                </a:cubicBezTo>
                <a:lnTo>
                  <a:pt x="568739" y="514353"/>
                </a:lnTo>
                <a:cubicBezTo>
                  <a:pt x="275369" y="493398"/>
                  <a:pt x="121064" y="476253"/>
                  <a:pt x="42959" y="400053"/>
                </a:cubicBezTo>
                <a:cubicBezTo>
                  <a:pt x="-35146" y="323853"/>
                  <a:pt x="4557" y="202438"/>
                  <a:pt x="72185" y="690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E228B-2CD0-4C90-B6E6-8F329FBCF3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215"/>
          <a:stretch/>
        </p:blipFill>
        <p:spPr>
          <a:xfrm>
            <a:off x="2345563" y="874201"/>
            <a:ext cx="4452874" cy="23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835816" y="2999081"/>
            <a:ext cx="7645243" cy="189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800100">
              <a:lnSpc>
                <a:spcPct val="130000"/>
              </a:lnSpc>
            </a:pPr>
            <a:r>
              <a:rPr lang="en-US" sz="2300" b="1">
                <a:latin typeface="Comic Sans MS" panose="030F0702030302020204" pitchFamily="66" charset="0"/>
              </a:rPr>
              <a:t>4. </a:t>
            </a:r>
            <a:r>
              <a:rPr lang="en-US" sz="23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300">
                <a:latin typeface="Comic Sans MS" panose="030F0702030302020204" pitchFamily="66" charset="0"/>
              </a:rPr>
              <a:t>: </a:t>
            </a:r>
            <a:r>
              <a:rPr lang="en-US" sz="2300" b="1">
                <a:latin typeface="Comic Sans MS" panose="030F0702030302020204" pitchFamily="66" charset="0"/>
              </a:rPr>
              <a:t>Did</a:t>
            </a:r>
            <a:r>
              <a:rPr lang="en-US" sz="2300">
                <a:latin typeface="Comic Sans MS" panose="030F0702030302020204" pitchFamily="66" charset="0"/>
              </a:rPr>
              <a:t> / </a:t>
            </a:r>
            <a:r>
              <a:rPr lang="en-US" sz="2300" b="1">
                <a:latin typeface="Comic Sans MS" panose="030F0702030302020204" pitchFamily="66" charset="0"/>
              </a:rPr>
              <a:t>Do</a:t>
            </a:r>
            <a:r>
              <a:rPr lang="en-US" sz="2300">
                <a:latin typeface="Comic Sans MS" panose="030F0702030302020204" pitchFamily="66" charset="0"/>
              </a:rPr>
              <a:t> they go to the Opera House on the school trip last year? </a:t>
            </a:r>
          </a:p>
          <a:p>
            <a:pPr marL="800100" indent="-342900">
              <a:lnSpc>
                <a:spcPct val="130000"/>
              </a:lnSpc>
            </a:pPr>
            <a:r>
              <a:rPr lang="en-US" sz="23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300">
                <a:latin typeface="Comic Sans MS" panose="030F0702030302020204" pitchFamily="66" charset="0"/>
              </a:rPr>
              <a:t>: No, they didn’t. They went to </a:t>
            </a:r>
            <a:r>
              <a:rPr lang="en-US" sz="2300" b="1">
                <a:latin typeface="Comic Sans MS" panose="030F0702030302020204" pitchFamily="66" charset="0"/>
              </a:rPr>
              <a:t>Bai Dinh Pagoda</a:t>
            </a:r>
            <a:r>
              <a:rPr lang="en-US" sz="2300">
                <a:latin typeface="Comic Sans MS" panose="030F0702030302020204" pitchFamily="66" charset="0"/>
              </a:rPr>
              <a:t> / </a:t>
            </a:r>
            <a:r>
              <a:rPr lang="en-US" sz="2300" b="1">
                <a:latin typeface="Comic Sans MS" panose="030F0702030302020204" pitchFamily="66" charset="0"/>
              </a:rPr>
              <a:t>Ba Na Hills</a:t>
            </a:r>
            <a:r>
              <a:rPr lang="en-US" sz="2300">
                <a:latin typeface="Comic Sans MS" panose="030F0702030302020204" pitchFamily="66" charset="0"/>
              </a:rPr>
              <a:t>. </a:t>
            </a:r>
            <a:endParaRPr lang="en-US" sz="2300" dirty="0">
              <a:latin typeface="Comic Sans MS" panose="030F0702030302020204" pitchFamily="66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F6D375-7B06-4FBD-BCAD-468C6D52A8BD}"/>
              </a:ext>
            </a:extLst>
          </p:cNvPr>
          <p:cNvSpPr/>
          <p:nvPr/>
        </p:nvSpPr>
        <p:spPr>
          <a:xfrm>
            <a:off x="1710540" y="2999081"/>
            <a:ext cx="598320" cy="510390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  <a:gd name="connsiteX0" fmla="*/ 29261 w 2313587"/>
              <a:gd name="connsiteY0" fmla="*/ 178593 h 540088"/>
              <a:gd name="connsiteX1" fmla="*/ 235001 w 2313587"/>
              <a:gd name="connsiteY1" fmla="*/ 18573 h 540088"/>
              <a:gd name="connsiteX2" fmla="*/ 955091 w 2313587"/>
              <a:gd name="connsiteY2" fmla="*/ 7143 h 540088"/>
              <a:gd name="connsiteX3" fmla="*/ 1743761 w 2313587"/>
              <a:gd name="connsiteY3" fmla="*/ 52863 h 540088"/>
              <a:gd name="connsiteX4" fmla="*/ 2258111 w 2313587"/>
              <a:gd name="connsiteY4" fmla="*/ 144303 h 540088"/>
              <a:gd name="connsiteX5" fmla="*/ 2246681 w 2313587"/>
              <a:gd name="connsiteY5" fmla="*/ 498633 h 540088"/>
              <a:gd name="connsiteX6" fmla="*/ 1789481 w 2313587"/>
              <a:gd name="connsiteY6" fmla="*/ 532923 h 540088"/>
              <a:gd name="connsiteX7" fmla="*/ 555041 w 2313587"/>
              <a:gd name="connsiteY7" fmla="*/ 521493 h 540088"/>
              <a:gd name="connsiteX8" fmla="*/ 29261 w 2313587"/>
              <a:gd name="connsiteY8" fmla="*/ 407193 h 540088"/>
              <a:gd name="connsiteX9" fmla="*/ 114333 w 2313587"/>
              <a:gd name="connsiteY9" fmla="*/ 88164 h 540088"/>
              <a:gd name="connsiteX0" fmla="*/ 42959 w 2327285"/>
              <a:gd name="connsiteY0" fmla="*/ 178593 h 540088"/>
              <a:gd name="connsiteX1" fmla="*/ 248699 w 2327285"/>
              <a:gd name="connsiteY1" fmla="*/ 18573 h 540088"/>
              <a:gd name="connsiteX2" fmla="*/ 968789 w 2327285"/>
              <a:gd name="connsiteY2" fmla="*/ 7143 h 540088"/>
              <a:gd name="connsiteX3" fmla="*/ 1757459 w 2327285"/>
              <a:gd name="connsiteY3" fmla="*/ 52863 h 540088"/>
              <a:gd name="connsiteX4" fmla="*/ 2271809 w 2327285"/>
              <a:gd name="connsiteY4" fmla="*/ 144303 h 540088"/>
              <a:gd name="connsiteX5" fmla="*/ 2260379 w 2327285"/>
              <a:gd name="connsiteY5" fmla="*/ 498633 h 540088"/>
              <a:gd name="connsiteX6" fmla="*/ 1803179 w 2327285"/>
              <a:gd name="connsiteY6" fmla="*/ 532923 h 540088"/>
              <a:gd name="connsiteX7" fmla="*/ 568739 w 2327285"/>
              <a:gd name="connsiteY7" fmla="*/ 521493 h 540088"/>
              <a:gd name="connsiteX8" fmla="*/ 42959 w 2327285"/>
              <a:gd name="connsiteY8" fmla="*/ 407193 h 540088"/>
              <a:gd name="connsiteX9" fmla="*/ 72185 w 2327285"/>
              <a:gd name="connsiteY9" fmla="*/ 76228 h 540088"/>
              <a:gd name="connsiteX0" fmla="*/ 42959 w 2327285"/>
              <a:gd name="connsiteY0" fmla="*/ 171453 h 532948"/>
              <a:gd name="connsiteX1" fmla="*/ 360390 w 2327285"/>
              <a:gd name="connsiteY1" fmla="*/ 47239 h 532948"/>
              <a:gd name="connsiteX2" fmla="*/ 968789 w 2327285"/>
              <a:gd name="connsiteY2" fmla="*/ 3 h 532948"/>
              <a:gd name="connsiteX3" fmla="*/ 1757459 w 2327285"/>
              <a:gd name="connsiteY3" fmla="*/ 45723 h 532948"/>
              <a:gd name="connsiteX4" fmla="*/ 2271809 w 2327285"/>
              <a:gd name="connsiteY4" fmla="*/ 137163 h 532948"/>
              <a:gd name="connsiteX5" fmla="*/ 2260379 w 2327285"/>
              <a:gd name="connsiteY5" fmla="*/ 491493 h 532948"/>
              <a:gd name="connsiteX6" fmla="*/ 1803179 w 2327285"/>
              <a:gd name="connsiteY6" fmla="*/ 525783 h 532948"/>
              <a:gd name="connsiteX7" fmla="*/ 568739 w 2327285"/>
              <a:gd name="connsiteY7" fmla="*/ 514353 h 532948"/>
              <a:gd name="connsiteX8" fmla="*/ 42959 w 2327285"/>
              <a:gd name="connsiteY8" fmla="*/ 400053 h 532948"/>
              <a:gd name="connsiteX9" fmla="*/ 72185 w 2327285"/>
              <a:gd name="connsiteY9" fmla="*/ 69088 h 5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7285" h="532948">
                <a:moveTo>
                  <a:pt x="42959" y="171453"/>
                </a:moveTo>
                <a:cubicBezTo>
                  <a:pt x="68676" y="105730"/>
                  <a:pt x="206085" y="75814"/>
                  <a:pt x="360390" y="47239"/>
                </a:cubicBezTo>
                <a:cubicBezTo>
                  <a:pt x="514695" y="18664"/>
                  <a:pt x="735944" y="256"/>
                  <a:pt x="968789" y="3"/>
                </a:cubicBezTo>
                <a:cubicBezTo>
                  <a:pt x="1201634" y="-250"/>
                  <a:pt x="1540289" y="22863"/>
                  <a:pt x="1757459" y="45723"/>
                </a:cubicBezTo>
                <a:cubicBezTo>
                  <a:pt x="1974629" y="68583"/>
                  <a:pt x="2187989" y="62868"/>
                  <a:pt x="2271809" y="137163"/>
                </a:cubicBezTo>
                <a:cubicBezTo>
                  <a:pt x="2355629" y="211458"/>
                  <a:pt x="2338484" y="426723"/>
                  <a:pt x="2260379" y="491493"/>
                </a:cubicBezTo>
                <a:cubicBezTo>
                  <a:pt x="2182274" y="556263"/>
                  <a:pt x="1803179" y="525783"/>
                  <a:pt x="1803179" y="525783"/>
                </a:cubicBezTo>
                <a:lnTo>
                  <a:pt x="568739" y="514353"/>
                </a:lnTo>
                <a:cubicBezTo>
                  <a:pt x="275369" y="493398"/>
                  <a:pt x="121064" y="476253"/>
                  <a:pt x="42959" y="400053"/>
                </a:cubicBezTo>
                <a:cubicBezTo>
                  <a:pt x="-35146" y="323853"/>
                  <a:pt x="4557" y="202438"/>
                  <a:pt x="72185" y="690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E228B-2CD0-4C90-B6E6-8F329FBCF3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617" b="1598"/>
          <a:stretch/>
        </p:blipFill>
        <p:spPr>
          <a:xfrm>
            <a:off x="2459863" y="882989"/>
            <a:ext cx="3975227" cy="213615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11B007-6057-4504-B90E-207FCBECE937}"/>
              </a:ext>
            </a:extLst>
          </p:cNvPr>
          <p:cNvSpPr/>
          <p:nvPr/>
        </p:nvSpPr>
        <p:spPr>
          <a:xfrm>
            <a:off x="5760023" y="3945013"/>
            <a:ext cx="2366707" cy="540088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13" h="540088">
                <a:moveTo>
                  <a:pt x="34987" y="178593"/>
                </a:moveTo>
                <a:cubicBezTo>
                  <a:pt x="60704" y="112870"/>
                  <a:pt x="86422" y="47148"/>
                  <a:pt x="240727" y="18573"/>
                </a:cubicBezTo>
                <a:cubicBezTo>
                  <a:pt x="395032" y="-10002"/>
                  <a:pt x="709357" y="1428"/>
                  <a:pt x="960817" y="7143"/>
                </a:cubicBezTo>
                <a:cubicBezTo>
                  <a:pt x="1212277" y="12858"/>
                  <a:pt x="1532317" y="30003"/>
                  <a:pt x="1749487" y="52863"/>
                </a:cubicBezTo>
                <a:cubicBezTo>
                  <a:pt x="1966657" y="75723"/>
                  <a:pt x="2180017" y="70008"/>
                  <a:pt x="2263837" y="144303"/>
                </a:cubicBezTo>
                <a:cubicBezTo>
                  <a:pt x="2347657" y="218598"/>
                  <a:pt x="2330512" y="433863"/>
                  <a:pt x="2252407" y="498633"/>
                </a:cubicBezTo>
                <a:cubicBezTo>
                  <a:pt x="2174302" y="563403"/>
                  <a:pt x="1795207" y="532923"/>
                  <a:pt x="1795207" y="532923"/>
                </a:cubicBezTo>
                <a:lnTo>
                  <a:pt x="560767" y="521493"/>
                </a:lnTo>
                <a:cubicBezTo>
                  <a:pt x="267397" y="500538"/>
                  <a:pt x="113092" y="483393"/>
                  <a:pt x="34987" y="407193"/>
                </a:cubicBezTo>
                <a:cubicBezTo>
                  <a:pt x="-43118" y="330993"/>
                  <a:pt x="24509" y="197643"/>
                  <a:pt x="92137" y="6429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C0CA1-DEEC-4904-B881-C7603155DE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cute flower cartoon 10818328 Vector Art at Vecteezy">
            <a:extLst>
              <a:ext uri="{FF2B5EF4-FFF2-40B4-BE49-F238E27FC236}">
                <a16:creationId xmlns:a16="http://schemas.microsoft.com/office/drawing/2014/main" id="{73A448CF-4E25-4891-A7DC-AC7B580D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43150" y="74295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flower cartoon 10818328 Vector Art at Vecteezy">
            <a:extLst>
              <a:ext uri="{FF2B5EF4-FFF2-40B4-BE49-F238E27FC236}">
                <a16:creationId xmlns:a16="http://schemas.microsoft.com/office/drawing/2014/main" id="{193645A8-A013-4558-A6F9-6845568B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20240" y="3200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flower cartoon 10818328 Vector Art at Vecteezy">
            <a:extLst>
              <a:ext uri="{FF2B5EF4-FFF2-40B4-BE49-F238E27FC236}">
                <a16:creationId xmlns:a16="http://schemas.microsoft.com/office/drawing/2014/main" id="{6016B6F7-490D-49FD-AE7A-B5A76A40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09310" y="289179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flower cartoon 10818328 Vector Art at Vecteezy">
            <a:extLst>
              <a:ext uri="{FF2B5EF4-FFF2-40B4-BE49-F238E27FC236}">
                <a16:creationId xmlns:a16="http://schemas.microsoft.com/office/drawing/2014/main" id="{A35D624E-6111-4E48-AF49-F7E66316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77940" y="26289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A79F73-045D-457D-942A-75065837C8BD}"/>
              </a:ext>
            </a:extLst>
          </p:cNvPr>
          <p:cNvSpPr txBox="1"/>
          <p:nvPr/>
        </p:nvSpPr>
        <p:spPr>
          <a:xfrm>
            <a:off x="3403284" y="1854190"/>
            <a:ext cx="39833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Flower picking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Game</a:t>
            </a:r>
            <a:endParaRPr lang="en-US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9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big tree isolated cartoon">
            <a:extLst>
              <a:ext uri="{FF2B5EF4-FFF2-40B4-BE49-F238E27FC236}">
                <a16:creationId xmlns:a16="http://schemas.microsoft.com/office/drawing/2014/main" id="{4B95A947-398A-4EB0-8CC5-16662B54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83" y="0"/>
            <a:ext cx="47005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Đội 1">
            <a:extLst>
              <a:ext uri="{FF2B5EF4-FFF2-40B4-BE49-F238E27FC236}">
                <a16:creationId xmlns:a16="http://schemas.microsoft.com/office/drawing/2014/main" id="{694A528C-FD9B-456D-92FE-829ADE11AA23}"/>
              </a:ext>
            </a:extLst>
          </p:cNvPr>
          <p:cNvGrpSpPr/>
          <p:nvPr/>
        </p:nvGrpSpPr>
        <p:grpSpPr>
          <a:xfrm>
            <a:off x="193630" y="248700"/>
            <a:ext cx="1187088" cy="1601202"/>
            <a:chOff x="-78074" y="0"/>
            <a:chExt cx="1377326" cy="16012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6253D-3BD3-4A89-BC73-6F0298CE186B}"/>
                </a:ext>
              </a:extLst>
            </p:cNvPr>
            <p:cNvSpPr/>
            <p:nvPr/>
          </p:nvSpPr>
          <p:spPr>
            <a:xfrm>
              <a:off x="0" y="1"/>
              <a:ext cx="1273332" cy="1601201"/>
            </a:xfrm>
            <a:custGeom>
              <a:avLst/>
              <a:gdLst>
                <a:gd name="csX0" fmla="*/ 0 w 1273332"/>
                <a:gd name="csY0" fmla="*/ 0 h 1601201"/>
                <a:gd name="csX1" fmla="*/ 449911 w 1273332"/>
                <a:gd name="csY1" fmla="*/ 0 h 1601201"/>
                <a:gd name="csX2" fmla="*/ 848888 w 1273332"/>
                <a:gd name="csY2" fmla="*/ 0 h 1601201"/>
                <a:gd name="csX3" fmla="*/ 1273332 w 1273332"/>
                <a:gd name="csY3" fmla="*/ 0 h 1601201"/>
                <a:gd name="csX4" fmla="*/ 1273332 w 1273332"/>
                <a:gd name="csY4" fmla="*/ 501710 h 1601201"/>
                <a:gd name="csX5" fmla="*/ 1273332 w 1273332"/>
                <a:gd name="csY5" fmla="*/ 1003419 h 1601201"/>
                <a:gd name="csX6" fmla="*/ 1273332 w 1273332"/>
                <a:gd name="csY6" fmla="*/ 1601201 h 1601201"/>
                <a:gd name="csX7" fmla="*/ 874355 w 1273332"/>
                <a:gd name="csY7" fmla="*/ 1601201 h 1601201"/>
                <a:gd name="csX8" fmla="*/ 449911 w 1273332"/>
                <a:gd name="csY8" fmla="*/ 1601201 h 1601201"/>
                <a:gd name="csX9" fmla="*/ 0 w 1273332"/>
                <a:gd name="csY9" fmla="*/ 1601201 h 1601201"/>
                <a:gd name="csX10" fmla="*/ 0 w 1273332"/>
                <a:gd name="csY10" fmla="*/ 1035443 h 1601201"/>
                <a:gd name="csX11" fmla="*/ 0 w 1273332"/>
                <a:gd name="csY11" fmla="*/ 549746 h 1601201"/>
                <a:gd name="csX12" fmla="*/ 0 w 1273332"/>
                <a:gd name="csY12" fmla="*/ 0 h 160120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1273332" h="1601201" fill="none" extrusionOk="0">
                  <a:moveTo>
                    <a:pt x="0" y="0"/>
                  </a:moveTo>
                  <a:cubicBezTo>
                    <a:pt x="98831" y="-49546"/>
                    <a:pt x="323374" y="41173"/>
                    <a:pt x="449911" y="0"/>
                  </a:cubicBezTo>
                  <a:cubicBezTo>
                    <a:pt x="576448" y="-41173"/>
                    <a:pt x="713293" y="27089"/>
                    <a:pt x="848888" y="0"/>
                  </a:cubicBezTo>
                  <a:cubicBezTo>
                    <a:pt x="984483" y="-27089"/>
                    <a:pt x="1067324" y="23360"/>
                    <a:pt x="1273332" y="0"/>
                  </a:cubicBezTo>
                  <a:cubicBezTo>
                    <a:pt x="1318471" y="240288"/>
                    <a:pt x="1273232" y="372078"/>
                    <a:pt x="1273332" y="501710"/>
                  </a:cubicBezTo>
                  <a:cubicBezTo>
                    <a:pt x="1273432" y="631342"/>
                    <a:pt x="1235092" y="793590"/>
                    <a:pt x="1273332" y="1003419"/>
                  </a:cubicBezTo>
                  <a:cubicBezTo>
                    <a:pt x="1311572" y="1213248"/>
                    <a:pt x="1208041" y="1353086"/>
                    <a:pt x="1273332" y="1601201"/>
                  </a:cubicBezTo>
                  <a:cubicBezTo>
                    <a:pt x="1116478" y="1602661"/>
                    <a:pt x="965904" y="1590153"/>
                    <a:pt x="874355" y="1601201"/>
                  </a:cubicBezTo>
                  <a:cubicBezTo>
                    <a:pt x="782806" y="1612249"/>
                    <a:pt x="622129" y="1550754"/>
                    <a:pt x="449911" y="1601201"/>
                  </a:cubicBezTo>
                  <a:cubicBezTo>
                    <a:pt x="277693" y="1651648"/>
                    <a:pt x="182157" y="1560888"/>
                    <a:pt x="0" y="1601201"/>
                  </a:cubicBezTo>
                  <a:cubicBezTo>
                    <a:pt x="-1892" y="1399631"/>
                    <a:pt x="18962" y="1289367"/>
                    <a:pt x="0" y="1035443"/>
                  </a:cubicBezTo>
                  <a:cubicBezTo>
                    <a:pt x="-18962" y="781519"/>
                    <a:pt x="1064" y="737842"/>
                    <a:pt x="0" y="549746"/>
                  </a:cubicBezTo>
                  <a:cubicBezTo>
                    <a:pt x="-1064" y="361650"/>
                    <a:pt x="14778" y="233614"/>
                    <a:pt x="0" y="0"/>
                  </a:cubicBezTo>
                  <a:close/>
                </a:path>
                <a:path w="1273332" h="1601201" stroke="0" extrusionOk="0">
                  <a:moveTo>
                    <a:pt x="0" y="0"/>
                  </a:moveTo>
                  <a:cubicBezTo>
                    <a:pt x="188840" y="-4279"/>
                    <a:pt x="217289" y="44222"/>
                    <a:pt x="424444" y="0"/>
                  </a:cubicBezTo>
                  <a:cubicBezTo>
                    <a:pt x="631599" y="-44222"/>
                    <a:pt x="682932" y="32329"/>
                    <a:pt x="874355" y="0"/>
                  </a:cubicBezTo>
                  <a:cubicBezTo>
                    <a:pt x="1065778" y="-32329"/>
                    <a:pt x="1090860" y="40891"/>
                    <a:pt x="1273332" y="0"/>
                  </a:cubicBezTo>
                  <a:cubicBezTo>
                    <a:pt x="1328244" y="155625"/>
                    <a:pt x="1225902" y="342449"/>
                    <a:pt x="1273332" y="501710"/>
                  </a:cubicBezTo>
                  <a:cubicBezTo>
                    <a:pt x="1320762" y="660971"/>
                    <a:pt x="1251217" y="776785"/>
                    <a:pt x="1273332" y="987407"/>
                  </a:cubicBezTo>
                  <a:cubicBezTo>
                    <a:pt x="1295447" y="1198029"/>
                    <a:pt x="1227407" y="1351273"/>
                    <a:pt x="1273332" y="1601201"/>
                  </a:cubicBezTo>
                  <a:cubicBezTo>
                    <a:pt x="1084394" y="1617348"/>
                    <a:pt x="940695" y="1592564"/>
                    <a:pt x="848888" y="1601201"/>
                  </a:cubicBezTo>
                  <a:cubicBezTo>
                    <a:pt x="757081" y="1609838"/>
                    <a:pt x="617322" y="1583835"/>
                    <a:pt x="437177" y="1601201"/>
                  </a:cubicBezTo>
                  <a:cubicBezTo>
                    <a:pt x="257032" y="1618567"/>
                    <a:pt x="174264" y="1561719"/>
                    <a:pt x="0" y="1601201"/>
                  </a:cubicBezTo>
                  <a:cubicBezTo>
                    <a:pt x="-22657" y="1374670"/>
                    <a:pt x="3857" y="1325460"/>
                    <a:pt x="0" y="1099491"/>
                  </a:cubicBezTo>
                  <a:cubicBezTo>
                    <a:pt x="-3857" y="873522"/>
                    <a:pt x="16894" y="760895"/>
                    <a:pt x="0" y="597782"/>
                  </a:cubicBezTo>
                  <a:cubicBezTo>
                    <a:pt x="-16894" y="434669"/>
                    <a:pt x="2887" y="2548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extLst>
                <a:ext uri="{C807C97D-BFC1-408E-A445-0C87EB9F89A2}">
                  <ask:lineSketchStyleProps xmlns:ask="http://schemas.microsoft.com/office/drawing/2018/sketchyshapes" sd="7822948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Google Shape;1768;p43">
              <a:extLst>
                <a:ext uri="{FF2B5EF4-FFF2-40B4-BE49-F238E27FC236}">
                  <a16:creationId xmlns:a16="http://schemas.microsoft.com/office/drawing/2014/main" id="{1625F83B-EF88-420B-B2DC-6E197C84A55F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EA8C7AF3-781D-47BA-8E9F-66C8FA16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09733" y="732751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B42E9D1-8CAD-4730-8650-C4F573F1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18458" y="1142623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816A63D-BEBB-4758-98B1-5BD05432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97168" y="725131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E1C668E-5BB5-4E7A-BEFB-D1F2A92C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83033" y="1135003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Đội 2">
            <a:extLst>
              <a:ext uri="{FF2B5EF4-FFF2-40B4-BE49-F238E27FC236}">
                <a16:creationId xmlns:a16="http://schemas.microsoft.com/office/drawing/2014/main" id="{A4AD9300-A2FA-4898-A420-2F72F3CD16E3}"/>
              </a:ext>
            </a:extLst>
          </p:cNvPr>
          <p:cNvGrpSpPr/>
          <p:nvPr/>
        </p:nvGrpSpPr>
        <p:grpSpPr>
          <a:xfrm>
            <a:off x="7763282" y="248700"/>
            <a:ext cx="1187088" cy="1506192"/>
            <a:chOff x="5147067" y="1969965"/>
            <a:chExt cx="1284039" cy="2090057"/>
          </a:xfrm>
          <a:solidFill>
            <a:srgbClr val="FFFFFF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91AAE6-F57F-4ED6-8C42-C635626A35F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custGeom>
              <a:avLst/>
              <a:gdLst>
                <a:gd name="csX0" fmla="*/ 0 w 1240998"/>
                <a:gd name="csY0" fmla="*/ 0 h 2090057"/>
                <a:gd name="csX1" fmla="*/ 413666 w 1240998"/>
                <a:gd name="csY1" fmla="*/ 0 h 2090057"/>
                <a:gd name="csX2" fmla="*/ 839742 w 1240998"/>
                <a:gd name="csY2" fmla="*/ 0 h 2090057"/>
                <a:gd name="csX3" fmla="*/ 1240998 w 1240998"/>
                <a:gd name="csY3" fmla="*/ 0 h 2090057"/>
                <a:gd name="csX4" fmla="*/ 1240998 w 1240998"/>
                <a:gd name="csY4" fmla="*/ 543415 h 2090057"/>
                <a:gd name="csX5" fmla="*/ 1240998 w 1240998"/>
                <a:gd name="csY5" fmla="*/ 1045029 h 2090057"/>
                <a:gd name="csX6" fmla="*/ 1240998 w 1240998"/>
                <a:gd name="csY6" fmla="*/ 1504841 h 2090057"/>
                <a:gd name="csX7" fmla="*/ 1240998 w 1240998"/>
                <a:gd name="csY7" fmla="*/ 2090057 h 2090057"/>
                <a:gd name="csX8" fmla="*/ 852152 w 1240998"/>
                <a:gd name="csY8" fmla="*/ 2090057 h 2090057"/>
                <a:gd name="csX9" fmla="*/ 413666 w 1240998"/>
                <a:gd name="csY9" fmla="*/ 2090057 h 2090057"/>
                <a:gd name="csX10" fmla="*/ 0 w 1240998"/>
                <a:gd name="csY10" fmla="*/ 2090057 h 2090057"/>
                <a:gd name="csX11" fmla="*/ 0 w 1240998"/>
                <a:gd name="csY11" fmla="*/ 1609344 h 2090057"/>
                <a:gd name="csX12" fmla="*/ 0 w 1240998"/>
                <a:gd name="csY12" fmla="*/ 1128631 h 2090057"/>
                <a:gd name="csX13" fmla="*/ 0 w 1240998"/>
                <a:gd name="csY13" fmla="*/ 647918 h 2090057"/>
                <a:gd name="csX14" fmla="*/ 0 w 1240998"/>
                <a:gd name="csY14" fmla="*/ 0 h 209005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240998" h="2090057" fill="none" extrusionOk="0">
                  <a:moveTo>
                    <a:pt x="0" y="0"/>
                  </a:moveTo>
                  <a:cubicBezTo>
                    <a:pt x="199884" y="-4293"/>
                    <a:pt x="285159" y="21501"/>
                    <a:pt x="413666" y="0"/>
                  </a:cubicBezTo>
                  <a:cubicBezTo>
                    <a:pt x="542173" y="-21501"/>
                    <a:pt x="687861" y="19279"/>
                    <a:pt x="839742" y="0"/>
                  </a:cubicBezTo>
                  <a:cubicBezTo>
                    <a:pt x="991623" y="-19279"/>
                    <a:pt x="1126875" y="32017"/>
                    <a:pt x="1240998" y="0"/>
                  </a:cubicBezTo>
                  <a:cubicBezTo>
                    <a:pt x="1256977" y="117177"/>
                    <a:pt x="1215628" y="349807"/>
                    <a:pt x="1240998" y="543415"/>
                  </a:cubicBezTo>
                  <a:cubicBezTo>
                    <a:pt x="1266368" y="737024"/>
                    <a:pt x="1220685" y="919107"/>
                    <a:pt x="1240998" y="1045029"/>
                  </a:cubicBezTo>
                  <a:cubicBezTo>
                    <a:pt x="1261311" y="1170951"/>
                    <a:pt x="1195441" y="1352586"/>
                    <a:pt x="1240998" y="1504841"/>
                  </a:cubicBezTo>
                  <a:cubicBezTo>
                    <a:pt x="1286555" y="1657096"/>
                    <a:pt x="1190530" y="1808303"/>
                    <a:pt x="1240998" y="2090057"/>
                  </a:cubicBezTo>
                  <a:cubicBezTo>
                    <a:pt x="1161887" y="2099463"/>
                    <a:pt x="1004312" y="2058392"/>
                    <a:pt x="852152" y="2090057"/>
                  </a:cubicBezTo>
                  <a:cubicBezTo>
                    <a:pt x="699992" y="2121722"/>
                    <a:pt x="506475" y="2048757"/>
                    <a:pt x="413666" y="2090057"/>
                  </a:cubicBezTo>
                  <a:cubicBezTo>
                    <a:pt x="320857" y="2131357"/>
                    <a:pt x="136885" y="2084585"/>
                    <a:pt x="0" y="2090057"/>
                  </a:cubicBezTo>
                  <a:cubicBezTo>
                    <a:pt x="-48938" y="1870851"/>
                    <a:pt x="11484" y="1732442"/>
                    <a:pt x="0" y="1609344"/>
                  </a:cubicBezTo>
                  <a:cubicBezTo>
                    <a:pt x="-11484" y="1486246"/>
                    <a:pt x="46490" y="1331434"/>
                    <a:pt x="0" y="1128631"/>
                  </a:cubicBezTo>
                  <a:cubicBezTo>
                    <a:pt x="-46490" y="925828"/>
                    <a:pt x="51285" y="854632"/>
                    <a:pt x="0" y="647918"/>
                  </a:cubicBezTo>
                  <a:cubicBezTo>
                    <a:pt x="-51285" y="441204"/>
                    <a:pt x="23472" y="314092"/>
                    <a:pt x="0" y="0"/>
                  </a:cubicBezTo>
                  <a:close/>
                </a:path>
                <a:path w="1240998" h="2090057" stroke="0" extrusionOk="0">
                  <a:moveTo>
                    <a:pt x="0" y="0"/>
                  </a:moveTo>
                  <a:cubicBezTo>
                    <a:pt x="185441" y="-15874"/>
                    <a:pt x="280450" y="32067"/>
                    <a:pt x="401256" y="0"/>
                  </a:cubicBezTo>
                  <a:cubicBezTo>
                    <a:pt x="522062" y="-32067"/>
                    <a:pt x="701688" y="21230"/>
                    <a:pt x="827332" y="0"/>
                  </a:cubicBezTo>
                  <a:cubicBezTo>
                    <a:pt x="952976" y="-21230"/>
                    <a:pt x="1055260" y="15064"/>
                    <a:pt x="1240998" y="0"/>
                  </a:cubicBezTo>
                  <a:cubicBezTo>
                    <a:pt x="1247451" y="200335"/>
                    <a:pt x="1213049" y="337736"/>
                    <a:pt x="1240998" y="480713"/>
                  </a:cubicBezTo>
                  <a:cubicBezTo>
                    <a:pt x="1268947" y="623690"/>
                    <a:pt x="1198644" y="800138"/>
                    <a:pt x="1240998" y="1024128"/>
                  </a:cubicBezTo>
                  <a:cubicBezTo>
                    <a:pt x="1283352" y="1248118"/>
                    <a:pt x="1191719" y="1426580"/>
                    <a:pt x="1240998" y="1588443"/>
                  </a:cubicBezTo>
                  <a:cubicBezTo>
                    <a:pt x="1290277" y="1750306"/>
                    <a:pt x="1191129" y="1914205"/>
                    <a:pt x="1240998" y="2090057"/>
                  </a:cubicBezTo>
                  <a:cubicBezTo>
                    <a:pt x="1032327" y="2093424"/>
                    <a:pt x="940986" y="2054645"/>
                    <a:pt x="802512" y="2090057"/>
                  </a:cubicBezTo>
                  <a:cubicBezTo>
                    <a:pt x="664038" y="2125469"/>
                    <a:pt x="540188" y="2073813"/>
                    <a:pt x="426076" y="2090057"/>
                  </a:cubicBezTo>
                  <a:cubicBezTo>
                    <a:pt x="311964" y="2106301"/>
                    <a:pt x="127924" y="2043794"/>
                    <a:pt x="0" y="2090057"/>
                  </a:cubicBezTo>
                  <a:cubicBezTo>
                    <a:pt x="-35580" y="1911122"/>
                    <a:pt x="22162" y="1847378"/>
                    <a:pt x="0" y="1630244"/>
                  </a:cubicBezTo>
                  <a:cubicBezTo>
                    <a:pt x="-22162" y="1413110"/>
                    <a:pt x="33679" y="1243475"/>
                    <a:pt x="0" y="1107730"/>
                  </a:cubicBezTo>
                  <a:cubicBezTo>
                    <a:pt x="-33679" y="971985"/>
                    <a:pt x="60558" y="675431"/>
                    <a:pt x="0" y="543415"/>
                  </a:cubicBezTo>
                  <a:cubicBezTo>
                    <a:pt x="-60558" y="411399"/>
                    <a:pt x="24956" y="215069"/>
                    <a:pt x="0" y="0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sd="26710682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Google Shape;1768;p43">
              <a:extLst>
                <a:ext uri="{FF2B5EF4-FFF2-40B4-BE49-F238E27FC236}">
                  <a16:creationId xmlns:a16="http://schemas.microsoft.com/office/drawing/2014/main" id="{FEF2E811-BFBF-4EAA-B8CE-6F8A2085A062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custGeom>
              <a:avLst/>
              <a:gdLst>
                <a:gd name="csX0" fmla="*/ 0 w 1284039"/>
                <a:gd name="csY0" fmla="*/ 0 h 521029"/>
                <a:gd name="csX1" fmla="*/ 440853 w 1284039"/>
                <a:gd name="csY1" fmla="*/ 0 h 521029"/>
                <a:gd name="csX2" fmla="*/ 856026 w 1284039"/>
                <a:gd name="csY2" fmla="*/ 0 h 521029"/>
                <a:gd name="csX3" fmla="*/ 1284039 w 1284039"/>
                <a:gd name="csY3" fmla="*/ 0 h 521029"/>
                <a:gd name="csX4" fmla="*/ 1284039 w 1284039"/>
                <a:gd name="csY4" fmla="*/ 521029 h 521029"/>
                <a:gd name="csX5" fmla="*/ 856026 w 1284039"/>
                <a:gd name="csY5" fmla="*/ 521029 h 521029"/>
                <a:gd name="csX6" fmla="*/ 440853 w 1284039"/>
                <a:gd name="csY6" fmla="*/ 521029 h 521029"/>
                <a:gd name="csX7" fmla="*/ 0 w 1284039"/>
                <a:gd name="csY7" fmla="*/ 521029 h 521029"/>
                <a:gd name="csX8" fmla="*/ 0 w 1284039"/>
                <a:gd name="csY8" fmla="*/ 0 h 5210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284039" h="521029" extrusionOk="0">
                  <a:moveTo>
                    <a:pt x="0" y="0"/>
                  </a:moveTo>
                  <a:cubicBezTo>
                    <a:pt x="210084" y="-38412"/>
                    <a:pt x="269073" y="43245"/>
                    <a:pt x="440853" y="0"/>
                  </a:cubicBezTo>
                  <a:cubicBezTo>
                    <a:pt x="612633" y="-43245"/>
                    <a:pt x="759086" y="37842"/>
                    <a:pt x="856026" y="0"/>
                  </a:cubicBezTo>
                  <a:cubicBezTo>
                    <a:pt x="952966" y="-37842"/>
                    <a:pt x="1164574" y="16607"/>
                    <a:pt x="1284039" y="0"/>
                  </a:cubicBezTo>
                  <a:cubicBezTo>
                    <a:pt x="1330877" y="247612"/>
                    <a:pt x="1229646" y="332999"/>
                    <a:pt x="1284039" y="521029"/>
                  </a:cubicBezTo>
                  <a:cubicBezTo>
                    <a:pt x="1136614" y="549003"/>
                    <a:pt x="1061330" y="516961"/>
                    <a:pt x="856026" y="521029"/>
                  </a:cubicBezTo>
                  <a:cubicBezTo>
                    <a:pt x="650722" y="525097"/>
                    <a:pt x="596713" y="481196"/>
                    <a:pt x="440853" y="521029"/>
                  </a:cubicBezTo>
                  <a:cubicBezTo>
                    <a:pt x="284993" y="560862"/>
                    <a:pt x="184806" y="481432"/>
                    <a:pt x="0" y="521029"/>
                  </a:cubicBezTo>
                  <a:cubicBezTo>
                    <a:pt x="-18627" y="290864"/>
                    <a:pt x="38582" y="22055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86337500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7FF56778-A879-4CF7-917A-B7AFA3AE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379280" y="730572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5CB605B-409A-4F1B-BC33-611FD4B90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8388005" y="1140444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9972E44-74BD-4DB1-B132-D09AEE6F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894904" y="730572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CA7897E-ACDD-4767-9692-F1C67643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903629" y="1140444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" descr="A yellow flower with a number in the middle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F760D9CC-1949-4F7D-B346-4E7944ECD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079" y="1657060"/>
            <a:ext cx="1354988" cy="1343904"/>
          </a:xfrm>
          <a:prstGeom prst="rect">
            <a:avLst/>
          </a:prstGeom>
        </p:spPr>
      </p:pic>
      <p:pic>
        <p:nvPicPr>
          <p:cNvPr id="5" name="2" descr="A yellow flower with a number on i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C1130730-6885-4027-BD3B-2C6D76740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8869" y="323700"/>
            <a:ext cx="1354988" cy="1343904"/>
          </a:xfrm>
          <a:prstGeom prst="rect">
            <a:avLst/>
          </a:prstGeom>
        </p:spPr>
      </p:pic>
      <p:pic>
        <p:nvPicPr>
          <p:cNvPr id="7" name="3" descr="A yellow flower with a number on it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D9EDF22B-8A3A-48BD-AAA9-A28843578E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5380" y="2329012"/>
            <a:ext cx="1354988" cy="1343904"/>
          </a:xfrm>
          <a:prstGeom prst="rect">
            <a:avLst/>
          </a:prstGeom>
        </p:spPr>
      </p:pic>
      <p:pic>
        <p:nvPicPr>
          <p:cNvPr id="35" name="4" descr="A yellow flower with a number on it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079BB570-F056-442C-9F7F-F8125F6462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4481" y="1567152"/>
            <a:ext cx="1354988" cy="1341133"/>
          </a:xfrm>
          <a:prstGeom prst="rect">
            <a:avLst/>
          </a:prstGeom>
        </p:spPr>
      </p:pic>
      <p:sp>
        <p:nvSpPr>
          <p:cNvPr id="36" name="Arrow: Striped Right 35">
            <a:hlinkClick r:id="rId14" action="ppaction://hlinksldjump"/>
            <a:extLst>
              <a:ext uri="{FF2B5EF4-FFF2-40B4-BE49-F238E27FC236}">
                <a16:creationId xmlns:a16="http://schemas.microsoft.com/office/drawing/2014/main" id="{9C9F7FDA-2D10-446E-914F-55EE2444988E}"/>
              </a:ext>
            </a:extLst>
          </p:cNvPr>
          <p:cNvSpPr/>
          <p:nvPr/>
        </p:nvSpPr>
        <p:spPr>
          <a:xfrm>
            <a:off x="7894904" y="4083270"/>
            <a:ext cx="1187088" cy="8115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1048-7A0E-4ED6-95CA-C9234E99C2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14</a:t>
            </a:fld>
            <a:endParaRPr lang="en-US"/>
          </a:p>
        </p:txBody>
      </p:sp>
      <p:sp>
        <p:nvSpPr>
          <p:cNvPr id="2" name="Arrow: Notched Right 1">
            <a:hlinkClick r:id="rId4" action="ppaction://hlinksldjump"/>
            <a:extLst>
              <a:ext uri="{FF2B5EF4-FFF2-40B4-BE49-F238E27FC236}">
                <a16:creationId xmlns:a16="http://schemas.microsoft.com/office/drawing/2014/main" id="{96290BC6-623A-4170-8325-4CD975B5AAEA}"/>
              </a:ext>
            </a:extLst>
          </p:cNvPr>
          <p:cNvSpPr/>
          <p:nvPr/>
        </p:nvSpPr>
        <p:spPr>
          <a:xfrm flipH="1">
            <a:off x="0" y="1965960"/>
            <a:ext cx="1211580" cy="914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D4CB9-180E-4081-B4D8-127AEDA9DB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25" b="5825"/>
          <a:stretch/>
        </p:blipFill>
        <p:spPr>
          <a:xfrm>
            <a:off x="2550332" y="1455420"/>
            <a:ext cx="4043335" cy="2232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8B0C4-6CB6-479E-B632-A32770886F18}"/>
              </a:ext>
            </a:extLst>
          </p:cNvPr>
          <p:cNvGrpSpPr/>
          <p:nvPr/>
        </p:nvGrpSpPr>
        <p:grpSpPr>
          <a:xfrm>
            <a:off x="2103944" y="124952"/>
            <a:ext cx="3165285" cy="734213"/>
            <a:chOff x="2783203" y="770569"/>
            <a:chExt cx="5579525" cy="8260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D9C63A5-97FB-4E61-98B3-6C12ABFEA0F4}"/>
                </a:ext>
              </a:extLst>
            </p:cNvPr>
            <p:cNvSpPr/>
            <p:nvPr/>
          </p:nvSpPr>
          <p:spPr>
            <a:xfrm>
              <a:off x="2783205" y="770569"/>
              <a:ext cx="5398194" cy="826075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63F523-4298-4AD2-81BF-686DADE52F28}"/>
                </a:ext>
              </a:extLst>
            </p:cNvPr>
            <p:cNvSpPr txBox="1"/>
            <p:nvPr/>
          </p:nvSpPr>
          <p:spPr>
            <a:xfrm>
              <a:off x="2783203" y="849393"/>
              <a:ext cx="5579525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 you_____?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6F43F-D6F7-404A-94C5-B54751A486A7}"/>
              </a:ext>
            </a:extLst>
          </p:cNvPr>
          <p:cNvGrpSpPr/>
          <p:nvPr/>
        </p:nvGrpSpPr>
        <p:grpSpPr>
          <a:xfrm>
            <a:off x="5763949" y="124952"/>
            <a:ext cx="1322553" cy="734213"/>
            <a:chOff x="2783205" y="770569"/>
            <a:chExt cx="1329249" cy="8260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07F5DA9-5B3F-40E4-BAB4-EE04F474AA91}"/>
                </a:ext>
              </a:extLst>
            </p:cNvPr>
            <p:cNvSpPr/>
            <p:nvPr/>
          </p:nvSpPr>
          <p:spPr>
            <a:xfrm>
              <a:off x="2783205" y="770569"/>
              <a:ext cx="1329249" cy="826075"/>
            </a:xfrm>
            <a:prstGeom prst="wedgeRoundRectCallout">
              <a:avLst>
                <a:gd name="adj1" fmla="val 56959"/>
                <a:gd name="adj2" fmla="val 78401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90FA7-C3D7-4BA8-A92D-DBB50CF8F016}"/>
                </a:ext>
              </a:extLst>
            </p:cNvPr>
            <p:cNvSpPr txBox="1"/>
            <p:nvPr/>
          </p:nvSpPr>
          <p:spPr>
            <a:xfrm>
              <a:off x="2783205" y="849394"/>
              <a:ext cx="1329249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8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1048-7A0E-4ED6-95CA-C9234E99C2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15</a:t>
            </a:fld>
            <a:endParaRPr lang="en-US"/>
          </a:p>
        </p:txBody>
      </p:sp>
      <p:sp>
        <p:nvSpPr>
          <p:cNvPr id="2" name="Arrow: Notched Right 1">
            <a:hlinkClick r:id="rId4" action="ppaction://hlinksldjump"/>
            <a:extLst>
              <a:ext uri="{FF2B5EF4-FFF2-40B4-BE49-F238E27FC236}">
                <a16:creationId xmlns:a16="http://schemas.microsoft.com/office/drawing/2014/main" id="{96290BC6-623A-4170-8325-4CD975B5AAEA}"/>
              </a:ext>
            </a:extLst>
          </p:cNvPr>
          <p:cNvSpPr/>
          <p:nvPr/>
        </p:nvSpPr>
        <p:spPr>
          <a:xfrm flipH="1">
            <a:off x="0" y="1965960"/>
            <a:ext cx="1211580" cy="914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D4CB9-180E-4081-B4D8-127AEDA9DB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825" b="5825"/>
          <a:stretch/>
        </p:blipFill>
        <p:spPr>
          <a:xfrm>
            <a:off x="2550332" y="1455420"/>
            <a:ext cx="4043335" cy="2232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8B0C4-6CB6-479E-B632-A32770886F18}"/>
              </a:ext>
            </a:extLst>
          </p:cNvPr>
          <p:cNvGrpSpPr/>
          <p:nvPr/>
        </p:nvGrpSpPr>
        <p:grpSpPr>
          <a:xfrm>
            <a:off x="2103944" y="124952"/>
            <a:ext cx="3165285" cy="734213"/>
            <a:chOff x="2783203" y="770569"/>
            <a:chExt cx="5579525" cy="8260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D9C63A5-97FB-4E61-98B3-6C12ABFEA0F4}"/>
                </a:ext>
              </a:extLst>
            </p:cNvPr>
            <p:cNvSpPr/>
            <p:nvPr/>
          </p:nvSpPr>
          <p:spPr>
            <a:xfrm>
              <a:off x="2783205" y="770569"/>
              <a:ext cx="5398194" cy="826075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63F523-4298-4AD2-81BF-686DADE52F28}"/>
                </a:ext>
              </a:extLst>
            </p:cNvPr>
            <p:cNvSpPr txBox="1"/>
            <p:nvPr/>
          </p:nvSpPr>
          <p:spPr>
            <a:xfrm>
              <a:off x="2783203" y="849393"/>
              <a:ext cx="5579525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 you_____?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6F43F-D6F7-404A-94C5-B54751A486A7}"/>
              </a:ext>
            </a:extLst>
          </p:cNvPr>
          <p:cNvGrpSpPr/>
          <p:nvPr/>
        </p:nvGrpSpPr>
        <p:grpSpPr>
          <a:xfrm>
            <a:off x="5763949" y="124952"/>
            <a:ext cx="1322553" cy="734213"/>
            <a:chOff x="2783205" y="770569"/>
            <a:chExt cx="1329249" cy="8260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07F5DA9-5B3F-40E4-BAB4-EE04F474AA91}"/>
                </a:ext>
              </a:extLst>
            </p:cNvPr>
            <p:cNvSpPr/>
            <p:nvPr/>
          </p:nvSpPr>
          <p:spPr>
            <a:xfrm>
              <a:off x="2783205" y="770569"/>
              <a:ext cx="1329249" cy="826075"/>
            </a:xfrm>
            <a:prstGeom prst="wedgeRoundRectCallout">
              <a:avLst>
                <a:gd name="adj1" fmla="val 56959"/>
                <a:gd name="adj2" fmla="val 78401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90FA7-C3D7-4BA8-A92D-DBB50CF8F016}"/>
                </a:ext>
              </a:extLst>
            </p:cNvPr>
            <p:cNvSpPr txBox="1"/>
            <p:nvPr/>
          </p:nvSpPr>
          <p:spPr>
            <a:xfrm>
              <a:off x="2783205" y="849394"/>
              <a:ext cx="1329249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0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1048-7A0E-4ED6-95CA-C9234E99C2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16</a:t>
            </a:fld>
            <a:endParaRPr lang="en-US"/>
          </a:p>
        </p:txBody>
      </p:sp>
      <p:sp>
        <p:nvSpPr>
          <p:cNvPr id="2" name="Arrow: Notched Right 1">
            <a:hlinkClick r:id="rId4" action="ppaction://hlinksldjump"/>
            <a:extLst>
              <a:ext uri="{FF2B5EF4-FFF2-40B4-BE49-F238E27FC236}">
                <a16:creationId xmlns:a16="http://schemas.microsoft.com/office/drawing/2014/main" id="{96290BC6-623A-4170-8325-4CD975B5AAEA}"/>
              </a:ext>
            </a:extLst>
          </p:cNvPr>
          <p:cNvSpPr/>
          <p:nvPr/>
        </p:nvSpPr>
        <p:spPr>
          <a:xfrm flipH="1">
            <a:off x="0" y="1965960"/>
            <a:ext cx="1211580" cy="914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D4CB9-180E-4081-B4D8-127AEDA9DB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17" b="917"/>
          <a:stretch/>
        </p:blipFill>
        <p:spPr>
          <a:xfrm>
            <a:off x="2550332" y="1455420"/>
            <a:ext cx="4043335" cy="2232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8B0C4-6CB6-479E-B632-A32770886F18}"/>
              </a:ext>
            </a:extLst>
          </p:cNvPr>
          <p:cNvGrpSpPr/>
          <p:nvPr/>
        </p:nvGrpSpPr>
        <p:grpSpPr>
          <a:xfrm>
            <a:off x="2103944" y="124952"/>
            <a:ext cx="3165285" cy="734213"/>
            <a:chOff x="2783203" y="770569"/>
            <a:chExt cx="5579525" cy="8260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D9C63A5-97FB-4E61-98B3-6C12ABFEA0F4}"/>
                </a:ext>
              </a:extLst>
            </p:cNvPr>
            <p:cNvSpPr/>
            <p:nvPr/>
          </p:nvSpPr>
          <p:spPr>
            <a:xfrm>
              <a:off x="2783205" y="770569"/>
              <a:ext cx="5398194" cy="826075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63F523-4298-4AD2-81BF-686DADE52F28}"/>
                </a:ext>
              </a:extLst>
            </p:cNvPr>
            <p:cNvSpPr txBox="1"/>
            <p:nvPr/>
          </p:nvSpPr>
          <p:spPr>
            <a:xfrm>
              <a:off x="2783203" y="849393"/>
              <a:ext cx="5579525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 you_____?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6F43F-D6F7-404A-94C5-B54751A486A7}"/>
              </a:ext>
            </a:extLst>
          </p:cNvPr>
          <p:cNvGrpSpPr/>
          <p:nvPr/>
        </p:nvGrpSpPr>
        <p:grpSpPr>
          <a:xfrm>
            <a:off x="5763949" y="124952"/>
            <a:ext cx="1322553" cy="734213"/>
            <a:chOff x="2783205" y="770569"/>
            <a:chExt cx="1329249" cy="8260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07F5DA9-5B3F-40E4-BAB4-EE04F474AA91}"/>
                </a:ext>
              </a:extLst>
            </p:cNvPr>
            <p:cNvSpPr/>
            <p:nvPr/>
          </p:nvSpPr>
          <p:spPr>
            <a:xfrm>
              <a:off x="2783205" y="770569"/>
              <a:ext cx="1329249" cy="826075"/>
            </a:xfrm>
            <a:prstGeom prst="wedgeRoundRectCallout">
              <a:avLst>
                <a:gd name="adj1" fmla="val 56959"/>
                <a:gd name="adj2" fmla="val 78401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90FA7-C3D7-4BA8-A92D-DBB50CF8F016}"/>
                </a:ext>
              </a:extLst>
            </p:cNvPr>
            <p:cNvSpPr txBox="1"/>
            <p:nvPr/>
          </p:nvSpPr>
          <p:spPr>
            <a:xfrm>
              <a:off x="2783205" y="849394"/>
              <a:ext cx="1329249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5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1048-7A0E-4ED6-95CA-C9234E99C2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17</a:t>
            </a:fld>
            <a:endParaRPr lang="en-US"/>
          </a:p>
        </p:txBody>
      </p:sp>
      <p:sp>
        <p:nvSpPr>
          <p:cNvPr id="2" name="Arrow: Notched Right 1">
            <a:hlinkClick r:id="rId4" action="ppaction://hlinksldjump"/>
            <a:extLst>
              <a:ext uri="{FF2B5EF4-FFF2-40B4-BE49-F238E27FC236}">
                <a16:creationId xmlns:a16="http://schemas.microsoft.com/office/drawing/2014/main" id="{96290BC6-623A-4170-8325-4CD975B5AAEA}"/>
              </a:ext>
            </a:extLst>
          </p:cNvPr>
          <p:cNvSpPr/>
          <p:nvPr/>
        </p:nvSpPr>
        <p:spPr>
          <a:xfrm flipH="1">
            <a:off x="0" y="1965960"/>
            <a:ext cx="1211580" cy="914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D4CB9-180E-4081-B4D8-127AEDA9DB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27" b="2527"/>
          <a:stretch/>
        </p:blipFill>
        <p:spPr>
          <a:xfrm>
            <a:off x="2550332" y="1455420"/>
            <a:ext cx="4043335" cy="2232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8B0C4-6CB6-479E-B632-A32770886F18}"/>
              </a:ext>
            </a:extLst>
          </p:cNvPr>
          <p:cNvGrpSpPr/>
          <p:nvPr/>
        </p:nvGrpSpPr>
        <p:grpSpPr>
          <a:xfrm>
            <a:off x="2103944" y="124952"/>
            <a:ext cx="3165285" cy="734213"/>
            <a:chOff x="2783203" y="770569"/>
            <a:chExt cx="5579525" cy="8260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D9C63A5-97FB-4E61-98B3-6C12ABFEA0F4}"/>
                </a:ext>
              </a:extLst>
            </p:cNvPr>
            <p:cNvSpPr/>
            <p:nvPr/>
          </p:nvSpPr>
          <p:spPr>
            <a:xfrm>
              <a:off x="2783205" y="770569"/>
              <a:ext cx="5398194" cy="826075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63F523-4298-4AD2-81BF-686DADE52F28}"/>
                </a:ext>
              </a:extLst>
            </p:cNvPr>
            <p:cNvSpPr txBox="1"/>
            <p:nvPr/>
          </p:nvSpPr>
          <p:spPr>
            <a:xfrm>
              <a:off x="2783203" y="849393"/>
              <a:ext cx="5579525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 you_____?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6F43F-D6F7-404A-94C5-B54751A486A7}"/>
              </a:ext>
            </a:extLst>
          </p:cNvPr>
          <p:cNvGrpSpPr/>
          <p:nvPr/>
        </p:nvGrpSpPr>
        <p:grpSpPr>
          <a:xfrm>
            <a:off x="5763949" y="124952"/>
            <a:ext cx="1322553" cy="734213"/>
            <a:chOff x="2783205" y="770569"/>
            <a:chExt cx="1329249" cy="8260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07F5DA9-5B3F-40E4-BAB4-EE04F474AA91}"/>
                </a:ext>
              </a:extLst>
            </p:cNvPr>
            <p:cNvSpPr/>
            <p:nvPr/>
          </p:nvSpPr>
          <p:spPr>
            <a:xfrm>
              <a:off x="2783205" y="770569"/>
              <a:ext cx="1329249" cy="826075"/>
            </a:xfrm>
            <a:prstGeom prst="wedgeRoundRectCallout">
              <a:avLst>
                <a:gd name="adj1" fmla="val 56959"/>
                <a:gd name="adj2" fmla="val 78401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90FA7-C3D7-4BA8-A92D-DBB50CF8F016}"/>
                </a:ext>
              </a:extLst>
            </p:cNvPr>
            <p:cNvSpPr txBox="1"/>
            <p:nvPr/>
          </p:nvSpPr>
          <p:spPr>
            <a:xfrm>
              <a:off x="2783205" y="849394"/>
              <a:ext cx="1329249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4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FAECE-39A9-4673-9A5D-0F1881A20B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18</a:t>
            </a:fld>
            <a:endParaRPr lang="en-US"/>
          </a:p>
        </p:txBody>
      </p:sp>
      <p:pic>
        <p:nvPicPr>
          <p:cNvPr id="5" name="Tieng vo tay">
            <a:hlinkClick r:id="" action="ppaction://media"/>
            <a:extLst>
              <a:ext uri="{FF2B5EF4-FFF2-40B4-BE49-F238E27FC236}">
                <a16:creationId xmlns:a16="http://schemas.microsoft.com/office/drawing/2014/main" id="{DAF5EAA8-75FB-4B97-92E4-5EE35C464F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1150" y="183261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F3001-DD48-4CDE-8189-57903E936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5" y="41910"/>
            <a:ext cx="19050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520D09-F847-4693-89EA-B02D0CEAE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75" y="0"/>
            <a:ext cx="1905000" cy="209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BC306A-6B23-40D8-A83E-CFCC976A1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190500"/>
            <a:ext cx="1905000" cy="2095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4B958-225C-42D4-91F9-8682200D8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" y="2659380"/>
            <a:ext cx="1905000" cy="2095500"/>
          </a:xfrm>
          <a:prstGeom prst="rect">
            <a:avLst/>
          </a:prstGeom>
        </p:spPr>
      </p:pic>
      <p:pic>
        <p:nvPicPr>
          <p:cNvPr id="1026" name="Picture 2" descr="Happy kindergarten children graduated from school">
            <a:extLst>
              <a:ext uri="{FF2B5EF4-FFF2-40B4-BE49-F238E27FC236}">
                <a16:creationId xmlns:a16="http://schemas.microsoft.com/office/drawing/2014/main" id="{C13A2340-E3F2-42D8-A281-CD2D64EE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95" y="209550"/>
            <a:ext cx="59626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8A35F7-B170-49F2-ADD2-6891E0763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50" y="2442210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10 </a:t>
            </a:r>
            <a:b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Our school trip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299138" y="1049851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299138" y="2593108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</a:t>
            </a:r>
            <a:r>
              <a:rPr lang="en-US" sz="2400" b="1">
                <a:solidFill>
                  <a:srgbClr val="0070C0"/>
                </a:solidFill>
                <a:latin typeface="Comic Sans MS" panose="030F0702030302020204" pitchFamily="66" charset="0"/>
              </a:rPr>
              <a:t>and circle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299137" y="1767357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</a:t>
            </a:r>
            <a:r>
              <a:rPr lang="en-US" sz="2400" b="1" noProof="0">
                <a:solidFill>
                  <a:srgbClr val="0070C0"/>
                </a:solidFill>
                <a:latin typeface="Comic Sans MS" panose="030F0702030302020204" pitchFamily="66" charset="0"/>
              </a:rPr>
              <a:t>and tick or cross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299138" y="3333105"/>
            <a:ext cx="579330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3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. Listen,</a:t>
            </a:r>
            <a:r>
              <a:rPr kumimoji="0" lang="en-US" sz="2400" b="1" i="0" u="none" strike="noStrike" kern="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complete and sing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42036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420364" y="173805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420364" y="248451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420364" y="32632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299138" y="408670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420364" y="40282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2273133" y="1068739"/>
            <a:ext cx="4597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A4D67-19C9-98C2-A61D-8B66ECDD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8029">
            <a:off x="721378" y="214266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A111-DA26-4F3C-ABAE-C5CDA944DD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AF2F91-6C79-4775-9E01-5F8EDCA63F8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DEAFF-6706-4E21-AA52-AA44A2F44458}"/>
              </a:ext>
            </a:extLst>
          </p:cNvPr>
          <p:cNvSpPr txBox="1"/>
          <p:nvPr/>
        </p:nvSpPr>
        <p:spPr>
          <a:xfrm>
            <a:off x="3792849" y="25146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C91B63-EB62-42FA-8E01-E112500CE596}"/>
              </a:ext>
            </a:extLst>
          </p:cNvPr>
          <p:cNvGrpSpPr/>
          <p:nvPr/>
        </p:nvGrpSpPr>
        <p:grpSpPr>
          <a:xfrm>
            <a:off x="178898" y="893117"/>
            <a:ext cx="2109595" cy="1914525"/>
            <a:chOff x="178898" y="893117"/>
            <a:chExt cx="2109595" cy="1914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7BC0D67-170F-4A48-A377-4B46727256A3}"/>
                </a:ext>
              </a:extLst>
            </p:cNvPr>
            <p:cNvSpPr/>
            <p:nvPr/>
          </p:nvSpPr>
          <p:spPr>
            <a:xfrm>
              <a:off x="178898" y="1173152"/>
              <a:ext cx="2109595" cy="1634490"/>
            </a:xfrm>
            <a:custGeom>
              <a:avLst/>
              <a:gdLst>
                <a:gd name="csX0" fmla="*/ 0 w 2109595"/>
                <a:gd name="csY0" fmla="*/ 272420 h 1634490"/>
                <a:gd name="csX1" fmla="*/ 272420 w 2109595"/>
                <a:gd name="csY1" fmla="*/ 0 h 1634490"/>
                <a:gd name="csX2" fmla="*/ 825300 w 2109595"/>
                <a:gd name="csY2" fmla="*/ 0 h 1634490"/>
                <a:gd name="csX3" fmla="*/ 1299942 w 2109595"/>
                <a:gd name="csY3" fmla="*/ 0 h 1634490"/>
                <a:gd name="csX4" fmla="*/ 1837175 w 2109595"/>
                <a:gd name="csY4" fmla="*/ 0 h 1634490"/>
                <a:gd name="csX5" fmla="*/ 2109595 w 2109595"/>
                <a:gd name="csY5" fmla="*/ 272420 h 1634490"/>
                <a:gd name="csX6" fmla="*/ 2109595 w 2109595"/>
                <a:gd name="csY6" fmla="*/ 839038 h 1634490"/>
                <a:gd name="csX7" fmla="*/ 2109595 w 2109595"/>
                <a:gd name="csY7" fmla="*/ 1362070 h 1634490"/>
                <a:gd name="csX8" fmla="*/ 1837175 w 2109595"/>
                <a:gd name="csY8" fmla="*/ 1634490 h 1634490"/>
                <a:gd name="csX9" fmla="*/ 1331238 w 2109595"/>
                <a:gd name="csY9" fmla="*/ 1634490 h 1634490"/>
                <a:gd name="csX10" fmla="*/ 840948 w 2109595"/>
                <a:gd name="csY10" fmla="*/ 1634490 h 1634490"/>
                <a:gd name="csX11" fmla="*/ 272420 w 2109595"/>
                <a:gd name="csY11" fmla="*/ 1634490 h 1634490"/>
                <a:gd name="csX12" fmla="*/ 0 w 2109595"/>
                <a:gd name="csY12" fmla="*/ 1362070 h 1634490"/>
                <a:gd name="csX13" fmla="*/ 0 w 2109595"/>
                <a:gd name="csY13" fmla="*/ 817245 h 1634490"/>
                <a:gd name="csX14" fmla="*/ 0 w 2109595"/>
                <a:gd name="csY14" fmla="*/ 272420 h 163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9595" h="1634490" fill="none" extrusionOk="0">
                  <a:moveTo>
                    <a:pt x="0" y="272420"/>
                  </a:moveTo>
                  <a:cubicBezTo>
                    <a:pt x="35109" y="104966"/>
                    <a:pt x="106598" y="-9775"/>
                    <a:pt x="272420" y="0"/>
                  </a:cubicBezTo>
                  <a:cubicBezTo>
                    <a:pt x="517905" y="-9200"/>
                    <a:pt x="599005" y="53365"/>
                    <a:pt x="825300" y="0"/>
                  </a:cubicBezTo>
                  <a:cubicBezTo>
                    <a:pt x="1051595" y="-53365"/>
                    <a:pt x="1180371" y="55576"/>
                    <a:pt x="1299942" y="0"/>
                  </a:cubicBezTo>
                  <a:cubicBezTo>
                    <a:pt x="1419513" y="-55576"/>
                    <a:pt x="1684236" y="64234"/>
                    <a:pt x="1837175" y="0"/>
                  </a:cubicBezTo>
                  <a:cubicBezTo>
                    <a:pt x="2006302" y="-20051"/>
                    <a:pt x="2075216" y="111739"/>
                    <a:pt x="2109595" y="272420"/>
                  </a:cubicBezTo>
                  <a:cubicBezTo>
                    <a:pt x="2167691" y="526800"/>
                    <a:pt x="2098757" y="635197"/>
                    <a:pt x="2109595" y="839038"/>
                  </a:cubicBezTo>
                  <a:cubicBezTo>
                    <a:pt x="2120433" y="1042879"/>
                    <a:pt x="2062717" y="1124716"/>
                    <a:pt x="2109595" y="1362070"/>
                  </a:cubicBezTo>
                  <a:cubicBezTo>
                    <a:pt x="2120843" y="1506713"/>
                    <a:pt x="1980479" y="1655463"/>
                    <a:pt x="1837175" y="1634490"/>
                  </a:cubicBezTo>
                  <a:cubicBezTo>
                    <a:pt x="1699918" y="1647173"/>
                    <a:pt x="1448307" y="1605413"/>
                    <a:pt x="1331238" y="1634490"/>
                  </a:cubicBezTo>
                  <a:cubicBezTo>
                    <a:pt x="1214169" y="1663567"/>
                    <a:pt x="1042647" y="1624266"/>
                    <a:pt x="840948" y="1634490"/>
                  </a:cubicBezTo>
                  <a:cubicBezTo>
                    <a:pt x="639249" y="1644714"/>
                    <a:pt x="469355" y="1620514"/>
                    <a:pt x="272420" y="1634490"/>
                  </a:cubicBezTo>
                  <a:cubicBezTo>
                    <a:pt x="130787" y="1655256"/>
                    <a:pt x="26184" y="1496658"/>
                    <a:pt x="0" y="1362070"/>
                  </a:cubicBezTo>
                  <a:cubicBezTo>
                    <a:pt x="-57460" y="1118431"/>
                    <a:pt x="32498" y="961232"/>
                    <a:pt x="0" y="817245"/>
                  </a:cubicBezTo>
                  <a:cubicBezTo>
                    <a:pt x="-32498" y="673259"/>
                    <a:pt x="24582" y="387395"/>
                    <a:pt x="0" y="272420"/>
                  </a:cubicBezTo>
                  <a:close/>
                </a:path>
                <a:path w="2109595" h="1634490" stroke="0" extrusionOk="0">
                  <a:moveTo>
                    <a:pt x="0" y="272420"/>
                  </a:moveTo>
                  <a:cubicBezTo>
                    <a:pt x="12124" y="158193"/>
                    <a:pt x="129687" y="-9289"/>
                    <a:pt x="272420" y="0"/>
                  </a:cubicBezTo>
                  <a:cubicBezTo>
                    <a:pt x="444629" y="-217"/>
                    <a:pt x="668921" y="31846"/>
                    <a:pt x="825300" y="0"/>
                  </a:cubicBezTo>
                  <a:cubicBezTo>
                    <a:pt x="981679" y="-31846"/>
                    <a:pt x="1183113" y="36798"/>
                    <a:pt x="1331238" y="0"/>
                  </a:cubicBezTo>
                  <a:cubicBezTo>
                    <a:pt x="1479363" y="-36798"/>
                    <a:pt x="1614693" y="6989"/>
                    <a:pt x="1837175" y="0"/>
                  </a:cubicBezTo>
                  <a:cubicBezTo>
                    <a:pt x="1972281" y="-608"/>
                    <a:pt x="2102998" y="143877"/>
                    <a:pt x="2109595" y="272420"/>
                  </a:cubicBezTo>
                  <a:cubicBezTo>
                    <a:pt x="2117575" y="478942"/>
                    <a:pt x="2097352" y="607156"/>
                    <a:pt x="2109595" y="784555"/>
                  </a:cubicBezTo>
                  <a:cubicBezTo>
                    <a:pt x="2121838" y="961954"/>
                    <a:pt x="2071493" y="1140129"/>
                    <a:pt x="2109595" y="1362070"/>
                  </a:cubicBezTo>
                  <a:cubicBezTo>
                    <a:pt x="2111101" y="1494653"/>
                    <a:pt x="2015267" y="1616515"/>
                    <a:pt x="1837175" y="1634490"/>
                  </a:cubicBezTo>
                  <a:cubicBezTo>
                    <a:pt x="1612719" y="1670288"/>
                    <a:pt x="1478211" y="1579870"/>
                    <a:pt x="1331238" y="1634490"/>
                  </a:cubicBezTo>
                  <a:cubicBezTo>
                    <a:pt x="1184265" y="1689110"/>
                    <a:pt x="1043817" y="1577586"/>
                    <a:pt x="825300" y="1634490"/>
                  </a:cubicBezTo>
                  <a:cubicBezTo>
                    <a:pt x="606783" y="1691394"/>
                    <a:pt x="472677" y="1620876"/>
                    <a:pt x="272420" y="1634490"/>
                  </a:cubicBezTo>
                  <a:cubicBezTo>
                    <a:pt x="90330" y="1637050"/>
                    <a:pt x="2797" y="1528782"/>
                    <a:pt x="0" y="1362070"/>
                  </a:cubicBezTo>
                  <a:cubicBezTo>
                    <a:pt x="-1030" y="1120875"/>
                    <a:pt x="22738" y="957058"/>
                    <a:pt x="0" y="839038"/>
                  </a:cubicBezTo>
                  <a:cubicBezTo>
                    <a:pt x="-22738" y="721018"/>
                    <a:pt x="8789" y="529853"/>
                    <a:pt x="0" y="27242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6590107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7838E7-A017-4D01-BC59-3954AF22873C}"/>
                </a:ext>
              </a:extLst>
            </p:cNvPr>
            <p:cNvSpPr/>
            <p:nvPr/>
          </p:nvSpPr>
          <p:spPr>
            <a:xfrm>
              <a:off x="897888" y="893117"/>
              <a:ext cx="560070" cy="56007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DE9D80-8F14-473F-A13C-D7C936F6E6FD}"/>
              </a:ext>
            </a:extLst>
          </p:cNvPr>
          <p:cNvGrpSpPr/>
          <p:nvPr/>
        </p:nvGrpSpPr>
        <p:grpSpPr>
          <a:xfrm>
            <a:off x="2384057" y="893117"/>
            <a:ext cx="2109595" cy="1914525"/>
            <a:chOff x="2384057" y="893117"/>
            <a:chExt cx="2109595" cy="191452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73E1464-771F-4512-B9C2-E727ACA225D9}"/>
                </a:ext>
              </a:extLst>
            </p:cNvPr>
            <p:cNvSpPr/>
            <p:nvPr/>
          </p:nvSpPr>
          <p:spPr>
            <a:xfrm>
              <a:off x="2384057" y="1173152"/>
              <a:ext cx="2109595" cy="1634490"/>
            </a:xfrm>
            <a:custGeom>
              <a:avLst/>
              <a:gdLst>
                <a:gd name="csX0" fmla="*/ 0 w 2109595"/>
                <a:gd name="csY0" fmla="*/ 272420 h 1634490"/>
                <a:gd name="csX1" fmla="*/ 272420 w 2109595"/>
                <a:gd name="csY1" fmla="*/ 0 h 1634490"/>
                <a:gd name="csX2" fmla="*/ 825300 w 2109595"/>
                <a:gd name="csY2" fmla="*/ 0 h 1634490"/>
                <a:gd name="csX3" fmla="*/ 1299942 w 2109595"/>
                <a:gd name="csY3" fmla="*/ 0 h 1634490"/>
                <a:gd name="csX4" fmla="*/ 1837175 w 2109595"/>
                <a:gd name="csY4" fmla="*/ 0 h 1634490"/>
                <a:gd name="csX5" fmla="*/ 2109595 w 2109595"/>
                <a:gd name="csY5" fmla="*/ 272420 h 1634490"/>
                <a:gd name="csX6" fmla="*/ 2109595 w 2109595"/>
                <a:gd name="csY6" fmla="*/ 839038 h 1634490"/>
                <a:gd name="csX7" fmla="*/ 2109595 w 2109595"/>
                <a:gd name="csY7" fmla="*/ 1362070 h 1634490"/>
                <a:gd name="csX8" fmla="*/ 1837175 w 2109595"/>
                <a:gd name="csY8" fmla="*/ 1634490 h 1634490"/>
                <a:gd name="csX9" fmla="*/ 1331238 w 2109595"/>
                <a:gd name="csY9" fmla="*/ 1634490 h 1634490"/>
                <a:gd name="csX10" fmla="*/ 840948 w 2109595"/>
                <a:gd name="csY10" fmla="*/ 1634490 h 1634490"/>
                <a:gd name="csX11" fmla="*/ 272420 w 2109595"/>
                <a:gd name="csY11" fmla="*/ 1634490 h 1634490"/>
                <a:gd name="csX12" fmla="*/ 0 w 2109595"/>
                <a:gd name="csY12" fmla="*/ 1362070 h 1634490"/>
                <a:gd name="csX13" fmla="*/ 0 w 2109595"/>
                <a:gd name="csY13" fmla="*/ 817245 h 1634490"/>
                <a:gd name="csX14" fmla="*/ 0 w 2109595"/>
                <a:gd name="csY14" fmla="*/ 272420 h 163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9595" h="1634490" fill="none" extrusionOk="0">
                  <a:moveTo>
                    <a:pt x="0" y="272420"/>
                  </a:moveTo>
                  <a:cubicBezTo>
                    <a:pt x="35109" y="104966"/>
                    <a:pt x="106598" y="-9775"/>
                    <a:pt x="272420" y="0"/>
                  </a:cubicBezTo>
                  <a:cubicBezTo>
                    <a:pt x="517905" y="-9200"/>
                    <a:pt x="599005" y="53365"/>
                    <a:pt x="825300" y="0"/>
                  </a:cubicBezTo>
                  <a:cubicBezTo>
                    <a:pt x="1051595" y="-53365"/>
                    <a:pt x="1180371" y="55576"/>
                    <a:pt x="1299942" y="0"/>
                  </a:cubicBezTo>
                  <a:cubicBezTo>
                    <a:pt x="1419513" y="-55576"/>
                    <a:pt x="1684236" y="64234"/>
                    <a:pt x="1837175" y="0"/>
                  </a:cubicBezTo>
                  <a:cubicBezTo>
                    <a:pt x="2006302" y="-20051"/>
                    <a:pt x="2075216" y="111739"/>
                    <a:pt x="2109595" y="272420"/>
                  </a:cubicBezTo>
                  <a:cubicBezTo>
                    <a:pt x="2167691" y="526800"/>
                    <a:pt x="2098757" y="635197"/>
                    <a:pt x="2109595" y="839038"/>
                  </a:cubicBezTo>
                  <a:cubicBezTo>
                    <a:pt x="2120433" y="1042879"/>
                    <a:pt x="2062717" y="1124716"/>
                    <a:pt x="2109595" y="1362070"/>
                  </a:cubicBezTo>
                  <a:cubicBezTo>
                    <a:pt x="2120843" y="1506713"/>
                    <a:pt x="1980479" y="1655463"/>
                    <a:pt x="1837175" y="1634490"/>
                  </a:cubicBezTo>
                  <a:cubicBezTo>
                    <a:pt x="1699918" y="1647173"/>
                    <a:pt x="1448307" y="1605413"/>
                    <a:pt x="1331238" y="1634490"/>
                  </a:cubicBezTo>
                  <a:cubicBezTo>
                    <a:pt x="1214169" y="1663567"/>
                    <a:pt x="1042647" y="1624266"/>
                    <a:pt x="840948" y="1634490"/>
                  </a:cubicBezTo>
                  <a:cubicBezTo>
                    <a:pt x="639249" y="1644714"/>
                    <a:pt x="469355" y="1620514"/>
                    <a:pt x="272420" y="1634490"/>
                  </a:cubicBezTo>
                  <a:cubicBezTo>
                    <a:pt x="130787" y="1655256"/>
                    <a:pt x="26184" y="1496658"/>
                    <a:pt x="0" y="1362070"/>
                  </a:cubicBezTo>
                  <a:cubicBezTo>
                    <a:pt x="-57460" y="1118431"/>
                    <a:pt x="32498" y="961232"/>
                    <a:pt x="0" y="817245"/>
                  </a:cubicBezTo>
                  <a:cubicBezTo>
                    <a:pt x="-32498" y="673259"/>
                    <a:pt x="24582" y="387395"/>
                    <a:pt x="0" y="272420"/>
                  </a:cubicBezTo>
                  <a:close/>
                </a:path>
                <a:path w="2109595" h="1634490" stroke="0" extrusionOk="0">
                  <a:moveTo>
                    <a:pt x="0" y="272420"/>
                  </a:moveTo>
                  <a:cubicBezTo>
                    <a:pt x="12124" y="158193"/>
                    <a:pt x="129687" y="-9289"/>
                    <a:pt x="272420" y="0"/>
                  </a:cubicBezTo>
                  <a:cubicBezTo>
                    <a:pt x="444629" y="-217"/>
                    <a:pt x="668921" y="31846"/>
                    <a:pt x="825300" y="0"/>
                  </a:cubicBezTo>
                  <a:cubicBezTo>
                    <a:pt x="981679" y="-31846"/>
                    <a:pt x="1183113" y="36798"/>
                    <a:pt x="1331238" y="0"/>
                  </a:cubicBezTo>
                  <a:cubicBezTo>
                    <a:pt x="1479363" y="-36798"/>
                    <a:pt x="1614693" y="6989"/>
                    <a:pt x="1837175" y="0"/>
                  </a:cubicBezTo>
                  <a:cubicBezTo>
                    <a:pt x="1972281" y="-608"/>
                    <a:pt x="2102998" y="143877"/>
                    <a:pt x="2109595" y="272420"/>
                  </a:cubicBezTo>
                  <a:cubicBezTo>
                    <a:pt x="2117575" y="478942"/>
                    <a:pt x="2097352" y="607156"/>
                    <a:pt x="2109595" y="784555"/>
                  </a:cubicBezTo>
                  <a:cubicBezTo>
                    <a:pt x="2121838" y="961954"/>
                    <a:pt x="2071493" y="1140129"/>
                    <a:pt x="2109595" y="1362070"/>
                  </a:cubicBezTo>
                  <a:cubicBezTo>
                    <a:pt x="2111101" y="1494653"/>
                    <a:pt x="2015267" y="1616515"/>
                    <a:pt x="1837175" y="1634490"/>
                  </a:cubicBezTo>
                  <a:cubicBezTo>
                    <a:pt x="1612719" y="1670288"/>
                    <a:pt x="1478211" y="1579870"/>
                    <a:pt x="1331238" y="1634490"/>
                  </a:cubicBezTo>
                  <a:cubicBezTo>
                    <a:pt x="1184265" y="1689110"/>
                    <a:pt x="1043817" y="1577586"/>
                    <a:pt x="825300" y="1634490"/>
                  </a:cubicBezTo>
                  <a:cubicBezTo>
                    <a:pt x="606783" y="1691394"/>
                    <a:pt x="472677" y="1620876"/>
                    <a:pt x="272420" y="1634490"/>
                  </a:cubicBezTo>
                  <a:cubicBezTo>
                    <a:pt x="90330" y="1637050"/>
                    <a:pt x="2797" y="1528782"/>
                    <a:pt x="0" y="1362070"/>
                  </a:cubicBezTo>
                  <a:cubicBezTo>
                    <a:pt x="-1030" y="1120875"/>
                    <a:pt x="22738" y="957058"/>
                    <a:pt x="0" y="839038"/>
                  </a:cubicBezTo>
                  <a:cubicBezTo>
                    <a:pt x="-22738" y="721018"/>
                    <a:pt x="8789" y="529853"/>
                    <a:pt x="0" y="27242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6590107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ABB519-30C0-4E6C-91CB-D914B64E43AB}"/>
                </a:ext>
              </a:extLst>
            </p:cNvPr>
            <p:cNvSpPr/>
            <p:nvPr/>
          </p:nvSpPr>
          <p:spPr>
            <a:xfrm>
              <a:off x="3158819" y="893117"/>
              <a:ext cx="560070" cy="56007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710CD3-AB26-43E0-ABB1-9E42A75BE7EE}"/>
              </a:ext>
            </a:extLst>
          </p:cNvPr>
          <p:cNvGrpSpPr/>
          <p:nvPr/>
        </p:nvGrpSpPr>
        <p:grpSpPr>
          <a:xfrm>
            <a:off x="4612076" y="893117"/>
            <a:ext cx="2109595" cy="1914525"/>
            <a:chOff x="4612076" y="893117"/>
            <a:chExt cx="2109595" cy="191452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8C6A5AD-3155-4422-BD63-FC067C734FD4}"/>
                </a:ext>
              </a:extLst>
            </p:cNvPr>
            <p:cNvSpPr/>
            <p:nvPr/>
          </p:nvSpPr>
          <p:spPr>
            <a:xfrm>
              <a:off x="4612076" y="1173152"/>
              <a:ext cx="2109595" cy="1634490"/>
            </a:xfrm>
            <a:custGeom>
              <a:avLst/>
              <a:gdLst>
                <a:gd name="csX0" fmla="*/ 0 w 2109595"/>
                <a:gd name="csY0" fmla="*/ 272420 h 1634490"/>
                <a:gd name="csX1" fmla="*/ 272420 w 2109595"/>
                <a:gd name="csY1" fmla="*/ 0 h 1634490"/>
                <a:gd name="csX2" fmla="*/ 825300 w 2109595"/>
                <a:gd name="csY2" fmla="*/ 0 h 1634490"/>
                <a:gd name="csX3" fmla="*/ 1299942 w 2109595"/>
                <a:gd name="csY3" fmla="*/ 0 h 1634490"/>
                <a:gd name="csX4" fmla="*/ 1837175 w 2109595"/>
                <a:gd name="csY4" fmla="*/ 0 h 1634490"/>
                <a:gd name="csX5" fmla="*/ 2109595 w 2109595"/>
                <a:gd name="csY5" fmla="*/ 272420 h 1634490"/>
                <a:gd name="csX6" fmla="*/ 2109595 w 2109595"/>
                <a:gd name="csY6" fmla="*/ 839038 h 1634490"/>
                <a:gd name="csX7" fmla="*/ 2109595 w 2109595"/>
                <a:gd name="csY7" fmla="*/ 1362070 h 1634490"/>
                <a:gd name="csX8" fmla="*/ 1837175 w 2109595"/>
                <a:gd name="csY8" fmla="*/ 1634490 h 1634490"/>
                <a:gd name="csX9" fmla="*/ 1331238 w 2109595"/>
                <a:gd name="csY9" fmla="*/ 1634490 h 1634490"/>
                <a:gd name="csX10" fmla="*/ 840948 w 2109595"/>
                <a:gd name="csY10" fmla="*/ 1634490 h 1634490"/>
                <a:gd name="csX11" fmla="*/ 272420 w 2109595"/>
                <a:gd name="csY11" fmla="*/ 1634490 h 1634490"/>
                <a:gd name="csX12" fmla="*/ 0 w 2109595"/>
                <a:gd name="csY12" fmla="*/ 1362070 h 1634490"/>
                <a:gd name="csX13" fmla="*/ 0 w 2109595"/>
                <a:gd name="csY13" fmla="*/ 817245 h 1634490"/>
                <a:gd name="csX14" fmla="*/ 0 w 2109595"/>
                <a:gd name="csY14" fmla="*/ 272420 h 163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9595" h="1634490" fill="none" extrusionOk="0">
                  <a:moveTo>
                    <a:pt x="0" y="272420"/>
                  </a:moveTo>
                  <a:cubicBezTo>
                    <a:pt x="35109" y="104966"/>
                    <a:pt x="106598" y="-9775"/>
                    <a:pt x="272420" y="0"/>
                  </a:cubicBezTo>
                  <a:cubicBezTo>
                    <a:pt x="517905" y="-9200"/>
                    <a:pt x="599005" y="53365"/>
                    <a:pt x="825300" y="0"/>
                  </a:cubicBezTo>
                  <a:cubicBezTo>
                    <a:pt x="1051595" y="-53365"/>
                    <a:pt x="1180371" y="55576"/>
                    <a:pt x="1299942" y="0"/>
                  </a:cubicBezTo>
                  <a:cubicBezTo>
                    <a:pt x="1419513" y="-55576"/>
                    <a:pt x="1684236" y="64234"/>
                    <a:pt x="1837175" y="0"/>
                  </a:cubicBezTo>
                  <a:cubicBezTo>
                    <a:pt x="2006302" y="-20051"/>
                    <a:pt x="2075216" y="111739"/>
                    <a:pt x="2109595" y="272420"/>
                  </a:cubicBezTo>
                  <a:cubicBezTo>
                    <a:pt x="2167691" y="526800"/>
                    <a:pt x="2098757" y="635197"/>
                    <a:pt x="2109595" y="839038"/>
                  </a:cubicBezTo>
                  <a:cubicBezTo>
                    <a:pt x="2120433" y="1042879"/>
                    <a:pt x="2062717" y="1124716"/>
                    <a:pt x="2109595" y="1362070"/>
                  </a:cubicBezTo>
                  <a:cubicBezTo>
                    <a:pt x="2120843" y="1506713"/>
                    <a:pt x="1980479" y="1655463"/>
                    <a:pt x="1837175" y="1634490"/>
                  </a:cubicBezTo>
                  <a:cubicBezTo>
                    <a:pt x="1699918" y="1647173"/>
                    <a:pt x="1448307" y="1605413"/>
                    <a:pt x="1331238" y="1634490"/>
                  </a:cubicBezTo>
                  <a:cubicBezTo>
                    <a:pt x="1214169" y="1663567"/>
                    <a:pt x="1042647" y="1624266"/>
                    <a:pt x="840948" y="1634490"/>
                  </a:cubicBezTo>
                  <a:cubicBezTo>
                    <a:pt x="639249" y="1644714"/>
                    <a:pt x="469355" y="1620514"/>
                    <a:pt x="272420" y="1634490"/>
                  </a:cubicBezTo>
                  <a:cubicBezTo>
                    <a:pt x="130787" y="1655256"/>
                    <a:pt x="26184" y="1496658"/>
                    <a:pt x="0" y="1362070"/>
                  </a:cubicBezTo>
                  <a:cubicBezTo>
                    <a:pt x="-57460" y="1118431"/>
                    <a:pt x="32498" y="961232"/>
                    <a:pt x="0" y="817245"/>
                  </a:cubicBezTo>
                  <a:cubicBezTo>
                    <a:pt x="-32498" y="673259"/>
                    <a:pt x="24582" y="387395"/>
                    <a:pt x="0" y="272420"/>
                  </a:cubicBezTo>
                  <a:close/>
                </a:path>
                <a:path w="2109595" h="1634490" stroke="0" extrusionOk="0">
                  <a:moveTo>
                    <a:pt x="0" y="272420"/>
                  </a:moveTo>
                  <a:cubicBezTo>
                    <a:pt x="12124" y="158193"/>
                    <a:pt x="129687" y="-9289"/>
                    <a:pt x="272420" y="0"/>
                  </a:cubicBezTo>
                  <a:cubicBezTo>
                    <a:pt x="444629" y="-217"/>
                    <a:pt x="668921" y="31846"/>
                    <a:pt x="825300" y="0"/>
                  </a:cubicBezTo>
                  <a:cubicBezTo>
                    <a:pt x="981679" y="-31846"/>
                    <a:pt x="1183113" y="36798"/>
                    <a:pt x="1331238" y="0"/>
                  </a:cubicBezTo>
                  <a:cubicBezTo>
                    <a:pt x="1479363" y="-36798"/>
                    <a:pt x="1614693" y="6989"/>
                    <a:pt x="1837175" y="0"/>
                  </a:cubicBezTo>
                  <a:cubicBezTo>
                    <a:pt x="1972281" y="-608"/>
                    <a:pt x="2102998" y="143877"/>
                    <a:pt x="2109595" y="272420"/>
                  </a:cubicBezTo>
                  <a:cubicBezTo>
                    <a:pt x="2117575" y="478942"/>
                    <a:pt x="2097352" y="607156"/>
                    <a:pt x="2109595" y="784555"/>
                  </a:cubicBezTo>
                  <a:cubicBezTo>
                    <a:pt x="2121838" y="961954"/>
                    <a:pt x="2071493" y="1140129"/>
                    <a:pt x="2109595" y="1362070"/>
                  </a:cubicBezTo>
                  <a:cubicBezTo>
                    <a:pt x="2111101" y="1494653"/>
                    <a:pt x="2015267" y="1616515"/>
                    <a:pt x="1837175" y="1634490"/>
                  </a:cubicBezTo>
                  <a:cubicBezTo>
                    <a:pt x="1612719" y="1670288"/>
                    <a:pt x="1478211" y="1579870"/>
                    <a:pt x="1331238" y="1634490"/>
                  </a:cubicBezTo>
                  <a:cubicBezTo>
                    <a:pt x="1184265" y="1689110"/>
                    <a:pt x="1043817" y="1577586"/>
                    <a:pt x="825300" y="1634490"/>
                  </a:cubicBezTo>
                  <a:cubicBezTo>
                    <a:pt x="606783" y="1691394"/>
                    <a:pt x="472677" y="1620876"/>
                    <a:pt x="272420" y="1634490"/>
                  </a:cubicBezTo>
                  <a:cubicBezTo>
                    <a:pt x="90330" y="1637050"/>
                    <a:pt x="2797" y="1528782"/>
                    <a:pt x="0" y="1362070"/>
                  </a:cubicBezTo>
                  <a:cubicBezTo>
                    <a:pt x="-1030" y="1120875"/>
                    <a:pt x="22738" y="957058"/>
                    <a:pt x="0" y="839038"/>
                  </a:cubicBezTo>
                  <a:cubicBezTo>
                    <a:pt x="-22738" y="721018"/>
                    <a:pt x="8789" y="529853"/>
                    <a:pt x="0" y="27242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6590107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764EA3-FFB4-43BA-A9AD-17C96C7BD733}"/>
                </a:ext>
              </a:extLst>
            </p:cNvPr>
            <p:cNvSpPr/>
            <p:nvPr/>
          </p:nvSpPr>
          <p:spPr>
            <a:xfrm>
              <a:off x="5386838" y="893117"/>
              <a:ext cx="560070" cy="56007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F5AAEC-30ED-4028-84D2-D3952F3BF633}"/>
              </a:ext>
            </a:extLst>
          </p:cNvPr>
          <p:cNvGrpSpPr/>
          <p:nvPr/>
        </p:nvGrpSpPr>
        <p:grpSpPr>
          <a:xfrm>
            <a:off x="6851525" y="893117"/>
            <a:ext cx="2109595" cy="1914525"/>
            <a:chOff x="6851525" y="893117"/>
            <a:chExt cx="2109595" cy="191452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BA285F9-5B83-4147-ABD7-7CB8A3C385B2}"/>
                </a:ext>
              </a:extLst>
            </p:cNvPr>
            <p:cNvSpPr/>
            <p:nvPr/>
          </p:nvSpPr>
          <p:spPr>
            <a:xfrm>
              <a:off x="6851525" y="1173152"/>
              <a:ext cx="2109595" cy="1634490"/>
            </a:xfrm>
            <a:custGeom>
              <a:avLst/>
              <a:gdLst>
                <a:gd name="csX0" fmla="*/ 0 w 2109595"/>
                <a:gd name="csY0" fmla="*/ 272420 h 1634490"/>
                <a:gd name="csX1" fmla="*/ 272420 w 2109595"/>
                <a:gd name="csY1" fmla="*/ 0 h 1634490"/>
                <a:gd name="csX2" fmla="*/ 825300 w 2109595"/>
                <a:gd name="csY2" fmla="*/ 0 h 1634490"/>
                <a:gd name="csX3" fmla="*/ 1299942 w 2109595"/>
                <a:gd name="csY3" fmla="*/ 0 h 1634490"/>
                <a:gd name="csX4" fmla="*/ 1837175 w 2109595"/>
                <a:gd name="csY4" fmla="*/ 0 h 1634490"/>
                <a:gd name="csX5" fmla="*/ 2109595 w 2109595"/>
                <a:gd name="csY5" fmla="*/ 272420 h 1634490"/>
                <a:gd name="csX6" fmla="*/ 2109595 w 2109595"/>
                <a:gd name="csY6" fmla="*/ 839038 h 1634490"/>
                <a:gd name="csX7" fmla="*/ 2109595 w 2109595"/>
                <a:gd name="csY7" fmla="*/ 1362070 h 1634490"/>
                <a:gd name="csX8" fmla="*/ 1837175 w 2109595"/>
                <a:gd name="csY8" fmla="*/ 1634490 h 1634490"/>
                <a:gd name="csX9" fmla="*/ 1331238 w 2109595"/>
                <a:gd name="csY9" fmla="*/ 1634490 h 1634490"/>
                <a:gd name="csX10" fmla="*/ 840948 w 2109595"/>
                <a:gd name="csY10" fmla="*/ 1634490 h 1634490"/>
                <a:gd name="csX11" fmla="*/ 272420 w 2109595"/>
                <a:gd name="csY11" fmla="*/ 1634490 h 1634490"/>
                <a:gd name="csX12" fmla="*/ 0 w 2109595"/>
                <a:gd name="csY12" fmla="*/ 1362070 h 1634490"/>
                <a:gd name="csX13" fmla="*/ 0 w 2109595"/>
                <a:gd name="csY13" fmla="*/ 817245 h 1634490"/>
                <a:gd name="csX14" fmla="*/ 0 w 2109595"/>
                <a:gd name="csY14" fmla="*/ 272420 h 16344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2109595" h="1634490" fill="none" extrusionOk="0">
                  <a:moveTo>
                    <a:pt x="0" y="272420"/>
                  </a:moveTo>
                  <a:cubicBezTo>
                    <a:pt x="35109" y="104966"/>
                    <a:pt x="106598" y="-9775"/>
                    <a:pt x="272420" y="0"/>
                  </a:cubicBezTo>
                  <a:cubicBezTo>
                    <a:pt x="517905" y="-9200"/>
                    <a:pt x="599005" y="53365"/>
                    <a:pt x="825300" y="0"/>
                  </a:cubicBezTo>
                  <a:cubicBezTo>
                    <a:pt x="1051595" y="-53365"/>
                    <a:pt x="1180371" y="55576"/>
                    <a:pt x="1299942" y="0"/>
                  </a:cubicBezTo>
                  <a:cubicBezTo>
                    <a:pt x="1419513" y="-55576"/>
                    <a:pt x="1684236" y="64234"/>
                    <a:pt x="1837175" y="0"/>
                  </a:cubicBezTo>
                  <a:cubicBezTo>
                    <a:pt x="2006302" y="-20051"/>
                    <a:pt x="2075216" y="111739"/>
                    <a:pt x="2109595" y="272420"/>
                  </a:cubicBezTo>
                  <a:cubicBezTo>
                    <a:pt x="2167691" y="526800"/>
                    <a:pt x="2098757" y="635197"/>
                    <a:pt x="2109595" y="839038"/>
                  </a:cubicBezTo>
                  <a:cubicBezTo>
                    <a:pt x="2120433" y="1042879"/>
                    <a:pt x="2062717" y="1124716"/>
                    <a:pt x="2109595" y="1362070"/>
                  </a:cubicBezTo>
                  <a:cubicBezTo>
                    <a:pt x="2120843" y="1506713"/>
                    <a:pt x="1980479" y="1655463"/>
                    <a:pt x="1837175" y="1634490"/>
                  </a:cubicBezTo>
                  <a:cubicBezTo>
                    <a:pt x="1699918" y="1647173"/>
                    <a:pt x="1448307" y="1605413"/>
                    <a:pt x="1331238" y="1634490"/>
                  </a:cubicBezTo>
                  <a:cubicBezTo>
                    <a:pt x="1214169" y="1663567"/>
                    <a:pt x="1042647" y="1624266"/>
                    <a:pt x="840948" y="1634490"/>
                  </a:cubicBezTo>
                  <a:cubicBezTo>
                    <a:pt x="639249" y="1644714"/>
                    <a:pt x="469355" y="1620514"/>
                    <a:pt x="272420" y="1634490"/>
                  </a:cubicBezTo>
                  <a:cubicBezTo>
                    <a:pt x="130787" y="1655256"/>
                    <a:pt x="26184" y="1496658"/>
                    <a:pt x="0" y="1362070"/>
                  </a:cubicBezTo>
                  <a:cubicBezTo>
                    <a:pt x="-57460" y="1118431"/>
                    <a:pt x="32498" y="961232"/>
                    <a:pt x="0" y="817245"/>
                  </a:cubicBezTo>
                  <a:cubicBezTo>
                    <a:pt x="-32498" y="673259"/>
                    <a:pt x="24582" y="387395"/>
                    <a:pt x="0" y="272420"/>
                  </a:cubicBezTo>
                  <a:close/>
                </a:path>
                <a:path w="2109595" h="1634490" stroke="0" extrusionOk="0">
                  <a:moveTo>
                    <a:pt x="0" y="272420"/>
                  </a:moveTo>
                  <a:cubicBezTo>
                    <a:pt x="12124" y="158193"/>
                    <a:pt x="129687" y="-9289"/>
                    <a:pt x="272420" y="0"/>
                  </a:cubicBezTo>
                  <a:cubicBezTo>
                    <a:pt x="444629" y="-217"/>
                    <a:pt x="668921" y="31846"/>
                    <a:pt x="825300" y="0"/>
                  </a:cubicBezTo>
                  <a:cubicBezTo>
                    <a:pt x="981679" y="-31846"/>
                    <a:pt x="1183113" y="36798"/>
                    <a:pt x="1331238" y="0"/>
                  </a:cubicBezTo>
                  <a:cubicBezTo>
                    <a:pt x="1479363" y="-36798"/>
                    <a:pt x="1614693" y="6989"/>
                    <a:pt x="1837175" y="0"/>
                  </a:cubicBezTo>
                  <a:cubicBezTo>
                    <a:pt x="1972281" y="-608"/>
                    <a:pt x="2102998" y="143877"/>
                    <a:pt x="2109595" y="272420"/>
                  </a:cubicBezTo>
                  <a:cubicBezTo>
                    <a:pt x="2117575" y="478942"/>
                    <a:pt x="2097352" y="607156"/>
                    <a:pt x="2109595" y="784555"/>
                  </a:cubicBezTo>
                  <a:cubicBezTo>
                    <a:pt x="2121838" y="961954"/>
                    <a:pt x="2071493" y="1140129"/>
                    <a:pt x="2109595" y="1362070"/>
                  </a:cubicBezTo>
                  <a:cubicBezTo>
                    <a:pt x="2111101" y="1494653"/>
                    <a:pt x="2015267" y="1616515"/>
                    <a:pt x="1837175" y="1634490"/>
                  </a:cubicBezTo>
                  <a:cubicBezTo>
                    <a:pt x="1612719" y="1670288"/>
                    <a:pt x="1478211" y="1579870"/>
                    <a:pt x="1331238" y="1634490"/>
                  </a:cubicBezTo>
                  <a:cubicBezTo>
                    <a:pt x="1184265" y="1689110"/>
                    <a:pt x="1043817" y="1577586"/>
                    <a:pt x="825300" y="1634490"/>
                  </a:cubicBezTo>
                  <a:cubicBezTo>
                    <a:pt x="606783" y="1691394"/>
                    <a:pt x="472677" y="1620876"/>
                    <a:pt x="272420" y="1634490"/>
                  </a:cubicBezTo>
                  <a:cubicBezTo>
                    <a:pt x="90330" y="1637050"/>
                    <a:pt x="2797" y="1528782"/>
                    <a:pt x="0" y="1362070"/>
                  </a:cubicBezTo>
                  <a:cubicBezTo>
                    <a:pt x="-1030" y="1120875"/>
                    <a:pt x="22738" y="957058"/>
                    <a:pt x="0" y="839038"/>
                  </a:cubicBezTo>
                  <a:cubicBezTo>
                    <a:pt x="-22738" y="721018"/>
                    <a:pt x="8789" y="529853"/>
                    <a:pt x="0" y="27242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36590107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79F1BA-91F7-4DC2-B130-D44617138074}"/>
                </a:ext>
              </a:extLst>
            </p:cNvPr>
            <p:cNvSpPr/>
            <p:nvPr/>
          </p:nvSpPr>
          <p:spPr>
            <a:xfrm>
              <a:off x="7686042" y="893117"/>
              <a:ext cx="560070" cy="56007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9A17DB-F170-49C0-84A2-AD6F04AF8C99}"/>
              </a:ext>
            </a:extLst>
          </p:cNvPr>
          <p:cNvGrpSpPr/>
          <p:nvPr/>
        </p:nvGrpSpPr>
        <p:grpSpPr>
          <a:xfrm>
            <a:off x="757494" y="3362391"/>
            <a:ext cx="1645299" cy="1224799"/>
            <a:chOff x="643194" y="3127426"/>
            <a:chExt cx="1645299" cy="122479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AA93965-24BB-426F-9522-B6A82EE868C3}"/>
                </a:ext>
              </a:extLst>
            </p:cNvPr>
            <p:cNvSpPr/>
            <p:nvPr/>
          </p:nvSpPr>
          <p:spPr>
            <a:xfrm>
              <a:off x="643194" y="3486149"/>
              <a:ext cx="1645299" cy="8660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Hoan Kiem Lake</a:t>
              </a:r>
              <a:endPara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F1AE40-6CBE-4E2F-B1DF-543A577A4B3C}"/>
                </a:ext>
              </a:extLst>
            </p:cNvPr>
            <p:cNvSpPr/>
            <p:nvPr/>
          </p:nvSpPr>
          <p:spPr>
            <a:xfrm>
              <a:off x="1236595" y="3127426"/>
              <a:ext cx="458495" cy="458495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757DA6-7E1D-4021-8375-5F1ECBD53F75}"/>
              </a:ext>
            </a:extLst>
          </p:cNvPr>
          <p:cNvGrpSpPr/>
          <p:nvPr/>
        </p:nvGrpSpPr>
        <p:grpSpPr>
          <a:xfrm>
            <a:off x="2637159" y="3390317"/>
            <a:ext cx="1645299" cy="1196873"/>
            <a:chOff x="2522859" y="3155352"/>
            <a:chExt cx="1645299" cy="119687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9716A6-C589-46D9-974F-3EC978F6B7FA}"/>
                </a:ext>
              </a:extLst>
            </p:cNvPr>
            <p:cNvSpPr/>
            <p:nvPr/>
          </p:nvSpPr>
          <p:spPr>
            <a:xfrm>
              <a:off x="2522859" y="3486149"/>
              <a:ext cx="1645299" cy="8660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Ba Na Hills</a:t>
              </a:r>
              <a:endPara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47DE1E1-A6B8-47DC-9B01-05AF2F783248}"/>
                </a:ext>
              </a:extLst>
            </p:cNvPr>
            <p:cNvSpPr/>
            <p:nvPr/>
          </p:nvSpPr>
          <p:spPr>
            <a:xfrm>
              <a:off x="3116260" y="3155352"/>
              <a:ext cx="458495" cy="458495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6DF25C-3342-4F4F-A937-47CB542648E9}"/>
              </a:ext>
            </a:extLst>
          </p:cNvPr>
          <p:cNvGrpSpPr/>
          <p:nvPr/>
        </p:nvGrpSpPr>
        <p:grpSpPr>
          <a:xfrm>
            <a:off x="4516824" y="3380436"/>
            <a:ext cx="1645298" cy="1206754"/>
            <a:chOff x="4402524" y="3145471"/>
            <a:chExt cx="1645298" cy="120675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CDA6BCD-D938-4C58-A6BB-7C23B6691EC1}"/>
                </a:ext>
              </a:extLst>
            </p:cNvPr>
            <p:cNvSpPr/>
            <p:nvPr/>
          </p:nvSpPr>
          <p:spPr>
            <a:xfrm>
              <a:off x="4402524" y="3486149"/>
              <a:ext cx="1645298" cy="8660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Bai Dinh Pagoda</a:t>
              </a:r>
              <a:endPara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44E065-C5DE-41DC-89F0-2570633BE777}"/>
                </a:ext>
              </a:extLst>
            </p:cNvPr>
            <p:cNvSpPr/>
            <p:nvPr/>
          </p:nvSpPr>
          <p:spPr>
            <a:xfrm>
              <a:off x="5020356" y="3145471"/>
              <a:ext cx="458495" cy="458495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8F05B-B358-4328-AC13-06D5CA38AD11}"/>
              </a:ext>
            </a:extLst>
          </p:cNvPr>
          <p:cNvGrpSpPr/>
          <p:nvPr/>
        </p:nvGrpSpPr>
        <p:grpSpPr>
          <a:xfrm>
            <a:off x="6467386" y="3352509"/>
            <a:ext cx="1919120" cy="1234680"/>
            <a:chOff x="6353086" y="3117544"/>
            <a:chExt cx="1919120" cy="123468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74A0ECC-1D3A-46BE-BB01-4B1B6411B674}"/>
                </a:ext>
              </a:extLst>
            </p:cNvPr>
            <p:cNvSpPr/>
            <p:nvPr/>
          </p:nvSpPr>
          <p:spPr>
            <a:xfrm>
              <a:off x="6353086" y="3486149"/>
              <a:ext cx="1919120" cy="86607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Suoi Tien Theme Park</a:t>
              </a:r>
              <a:endPara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A83FB6-C433-4B58-81D1-B641FC411492}"/>
                </a:ext>
              </a:extLst>
            </p:cNvPr>
            <p:cNvSpPr/>
            <p:nvPr/>
          </p:nvSpPr>
          <p:spPr>
            <a:xfrm>
              <a:off x="7083398" y="3117544"/>
              <a:ext cx="458495" cy="458495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002060"/>
                  </a:solidFill>
                </a:rPr>
                <a:t>d</a:t>
              </a:r>
            </a:p>
          </p:txBody>
        </p:sp>
      </p:grp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B617AB8-6D65-4273-A4BE-6E2C078DBD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55416" y="1985924"/>
            <a:ext cx="582675" cy="2226112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83FF80BF-9DBD-4094-B8C6-E58DB40169DF}"/>
              </a:ext>
            </a:extLst>
          </p:cNvPr>
          <p:cNvCxnSpPr>
            <a:cxnSpLocks/>
            <a:endCxn id="36" idx="6"/>
          </p:cNvCxnSpPr>
          <p:nvPr/>
        </p:nvCxnSpPr>
        <p:spPr>
          <a:xfrm rot="10800000" flipV="1">
            <a:off x="1809390" y="2825689"/>
            <a:ext cx="1650422" cy="76595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0CEFC5EB-F781-4647-8350-1D50329754B5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5666874" y="2825689"/>
            <a:ext cx="1530824" cy="756068"/>
          </a:xfrm>
          <a:prstGeom prst="curved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9CD701C-B928-47B9-9823-88057C5A73A2}"/>
              </a:ext>
            </a:extLst>
          </p:cNvPr>
          <p:cNvCxnSpPr>
            <a:cxnSpLocks/>
            <a:endCxn id="38" idx="6"/>
          </p:cNvCxnSpPr>
          <p:nvPr/>
        </p:nvCxnSpPr>
        <p:spPr>
          <a:xfrm rot="10800000" flipV="1">
            <a:off x="5593152" y="2807642"/>
            <a:ext cx="2334861" cy="802042"/>
          </a:xfrm>
          <a:prstGeom prst="curved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5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tick or cross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32F2B-59FE-47F9-B6AD-4F665E154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148616" y="1392808"/>
            <a:ext cx="4572000" cy="2076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5A4C1-9E52-41A8-9013-B2AB57540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25" r="-1125"/>
          <a:stretch/>
        </p:blipFill>
        <p:spPr>
          <a:xfrm>
            <a:off x="4572000" y="1392808"/>
            <a:ext cx="4572000" cy="207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circle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F70073-C286-4758-8C6D-F002C15F3280}"/>
              </a:ext>
            </a:extLst>
          </p:cNvPr>
          <p:cNvGrpSpPr/>
          <p:nvPr/>
        </p:nvGrpSpPr>
        <p:grpSpPr>
          <a:xfrm>
            <a:off x="942658" y="819149"/>
            <a:ext cx="7277565" cy="3954732"/>
            <a:chOff x="942658" y="819149"/>
            <a:chExt cx="7277565" cy="39547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5101D0-07D8-4B29-8A9E-F469D8AE7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658" y="819150"/>
              <a:ext cx="3629342" cy="39547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0010C4-1CC5-4CC1-9E7D-10D4B8273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3516" y="819149"/>
              <a:ext cx="3516707" cy="3954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411480" y="3510013"/>
            <a:ext cx="8732520" cy="100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1.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Did they go to Ba Na Hills last weekend?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</a:t>
            </a:r>
            <a:r>
              <a:rPr lang="en-US" sz="2400" b="1">
                <a:latin typeface="Comic Sans MS" panose="030F0702030302020204" pitchFamily="66" charset="0"/>
              </a:rPr>
              <a:t>Yes, they did. / No, they didn’t.</a:t>
            </a:r>
            <a:r>
              <a:rPr lang="en-US" sz="2400">
                <a:latin typeface="Comic Sans MS" panose="030F0702030302020204" pitchFamily="66" charset="0"/>
              </a:rPr>
              <a:t> It was beautiful!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46FDA-D078-4D4A-920B-23759FE895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546"/>
          <a:stretch/>
        </p:blipFill>
        <p:spPr>
          <a:xfrm>
            <a:off x="2209396" y="871633"/>
            <a:ext cx="4541088" cy="249655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F6D375-7B06-4FBD-BCAD-468C6D52A8BD}"/>
              </a:ext>
            </a:extLst>
          </p:cNvPr>
          <p:cNvSpPr/>
          <p:nvPr/>
        </p:nvSpPr>
        <p:spPr>
          <a:xfrm>
            <a:off x="1233743" y="4001823"/>
            <a:ext cx="2275267" cy="540088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13" h="540088">
                <a:moveTo>
                  <a:pt x="34987" y="178593"/>
                </a:moveTo>
                <a:cubicBezTo>
                  <a:pt x="60704" y="112870"/>
                  <a:pt x="86422" y="47148"/>
                  <a:pt x="240727" y="18573"/>
                </a:cubicBezTo>
                <a:cubicBezTo>
                  <a:pt x="395032" y="-10002"/>
                  <a:pt x="709357" y="1428"/>
                  <a:pt x="960817" y="7143"/>
                </a:cubicBezTo>
                <a:cubicBezTo>
                  <a:pt x="1212277" y="12858"/>
                  <a:pt x="1532317" y="30003"/>
                  <a:pt x="1749487" y="52863"/>
                </a:cubicBezTo>
                <a:cubicBezTo>
                  <a:pt x="1966657" y="75723"/>
                  <a:pt x="2180017" y="70008"/>
                  <a:pt x="2263837" y="144303"/>
                </a:cubicBezTo>
                <a:cubicBezTo>
                  <a:pt x="2347657" y="218598"/>
                  <a:pt x="2330512" y="433863"/>
                  <a:pt x="2252407" y="498633"/>
                </a:cubicBezTo>
                <a:cubicBezTo>
                  <a:pt x="2174302" y="563403"/>
                  <a:pt x="1795207" y="532923"/>
                  <a:pt x="1795207" y="532923"/>
                </a:cubicBezTo>
                <a:lnTo>
                  <a:pt x="560767" y="521493"/>
                </a:lnTo>
                <a:cubicBezTo>
                  <a:pt x="267397" y="500538"/>
                  <a:pt x="113092" y="483393"/>
                  <a:pt x="34987" y="407193"/>
                </a:cubicBezTo>
                <a:cubicBezTo>
                  <a:pt x="-43118" y="330993"/>
                  <a:pt x="24509" y="197643"/>
                  <a:pt x="92137" y="6429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434340" y="3368185"/>
            <a:ext cx="8595360" cy="14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2.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Did your class go to Ho Tay Water Park?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No, we </a:t>
            </a:r>
            <a:r>
              <a:rPr lang="en-US" sz="2400" b="1">
                <a:latin typeface="Comic Sans MS" panose="030F0702030302020204" pitchFamily="66" charset="0"/>
              </a:rPr>
              <a:t>don’t</a:t>
            </a:r>
            <a:r>
              <a:rPr lang="en-US" sz="2400">
                <a:latin typeface="Comic Sans MS" panose="030F0702030302020204" pitchFamily="66" charset="0"/>
              </a:rPr>
              <a:t> / </a:t>
            </a:r>
            <a:r>
              <a:rPr lang="en-US" sz="2400" b="1">
                <a:latin typeface="Comic Sans MS" panose="030F0702030302020204" pitchFamily="66" charset="0"/>
              </a:rPr>
              <a:t>didn’t</a:t>
            </a:r>
            <a:r>
              <a:rPr lang="en-US" sz="2400">
                <a:latin typeface="Comic Sans MS" panose="030F0702030302020204" pitchFamily="66" charset="0"/>
              </a:rPr>
              <a:t>. We went to </a:t>
            </a:r>
            <a:r>
              <a:rPr lang="en-US" sz="2400" b="1">
                <a:latin typeface="Comic Sans MS" panose="030F0702030302020204" pitchFamily="66" charset="0"/>
              </a:rPr>
              <a:t>Hoan Kiem Lake </a:t>
            </a:r>
            <a:r>
              <a:rPr lang="en-US" sz="2400">
                <a:latin typeface="Comic Sans MS" panose="030F0702030302020204" pitchFamily="66" charset="0"/>
              </a:rPr>
              <a:t>/ </a:t>
            </a:r>
            <a:r>
              <a:rPr lang="en-US" sz="2400" b="1">
                <a:latin typeface="Comic Sans MS" panose="030F0702030302020204" pitchFamily="66" charset="0"/>
              </a:rPr>
              <a:t>Thu Le Zoo</a:t>
            </a:r>
            <a:r>
              <a:rPr lang="en-US" sz="240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46FDA-D078-4D4A-920B-23759FE895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762" t="49895" r="1762" b="-349"/>
          <a:stretch/>
        </p:blipFill>
        <p:spPr>
          <a:xfrm>
            <a:off x="2267165" y="871633"/>
            <a:ext cx="4541088" cy="249655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F6D375-7B06-4FBD-BCAD-468C6D52A8BD}"/>
              </a:ext>
            </a:extLst>
          </p:cNvPr>
          <p:cNvSpPr/>
          <p:nvPr/>
        </p:nvSpPr>
        <p:spPr>
          <a:xfrm>
            <a:off x="3356460" y="3872819"/>
            <a:ext cx="952650" cy="510390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  <a:gd name="connsiteX0" fmla="*/ 29261 w 2313587"/>
              <a:gd name="connsiteY0" fmla="*/ 178593 h 540088"/>
              <a:gd name="connsiteX1" fmla="*/ 235001 w 2313587"/>
              <a:gd name="connsiteY1" fmla="*/ 18573 h 540088"/>
              <a:gd name="connsiteX2" fmla="*/ 955091 w 2313587"/>
              <a:gd name="connsiteY2" fmla="*/ 7143 h 540088"/>
              <a:gd name="connsiteX3" fmla="*/ 1743761 w 2313587"/>
              <a:gd name="connsiteY3" fmla="*/ 52863 h 540088"/>
              <a:gd name="connsiteX4" fmla="*/ 2258111 w 2313587"/>
              <a:gd name="connsiteY4" fmla="*/ 144303 h 540088"/>
              <a:gd name="connsiteX5" fmla="*/ 2246681 w 2313587"/>
              <a:gd name="connsiteY5" fmla="*/ 498633 h 540088"/>
              <a:gd name="connsiteX6" fmla="*/ 1789481 w 2313587"/>
              <a:gd name="connsiteY6" fmla="*/ 532923 h 540088"/>
              <a:gd name="connsiteX7" fmla="*/ 555041 w 2313587"/>
              <a:gd name="connsiteY7" fmla="*/ 521493 h 540088"/>
              <a:gd name="connsiteX8" fmla="*/ 29261 w 2313587"/>
              <a:gd name="connsiteY8" fmla="*/ 407193 h 540088"/>
              <a:gd name="connsiteX9" fmla="*/ 114333 w 2313587"/>
              <a:gd name="connsiteY9" fmla="*/ 88164 h 540088"/>
              <a:gd name="connsiteX0" fmla="*/ 42959 w 2327285"/>
              <a:gd name="connsiteY0" fmla="*/ 178593 h 540088"/>
              <a:gd name="connsiteX1" fmla="*/ 248699 w 2327285"/>
              <a:gd name="connsiteY1" fmla="*/ 18573 h 540088"/>
              <a:gd name="connsiteX2" fmla="*/ 968789 w 2327285"/>
              <a:gd name="connsiteY2" fmla="*/ 7143 h 540088"/>
              <a:gd name="connsiteX3" fmla="*/ 1757459 w 2327285"/>
              <a:gd name="connsiteY3" fmla="*/ 52863 h 540088"/>
              <a:gd name="connsiteX4" fmla="*/ 2271809 w 2327285"/>
              <a:gd name="connsiteY4" fmla="*/ 144303 h 540088"/>
              <a:gd name="connsiteX5" fmla="*/ 2260379 w 2327285"/>
              <a:gd name="connsiteY5" fmla="*/ 498633 h 540088"/>
              <a:gd name="connsiteX6" fmla="*/ 1803179 w 2327285"/>
              <a:gd name="connsiteY6" fmla="*/ 532923 h 540088"/>
              <a:gd name="connsiteX7" fmla="*/ 568739 w 2327285"/>
              <a:gd name="connsiteY7" fmla="*/ 521493 h 540088"/>
              <a:gd name="connsiteX8" fmla="*/ 42959 w 2327285"/>
              <a:gd name="connsiteY8" fmla="*/ 407193 h 540088"/>
              <a:gd name="connsiteX9" fmla="*/ 72185 w 2327285"/>
              <a:gd name="connsiteY9" fmla="*/ 76228 h 540088"/>
              <a:gd name="connsiteX0" fmla="*/ 42959 w 2327285"/>
              <a:gd name="connsiteY0" fmla="*/ 171453 h 532948"/>
              <a:gd name="connsiteX1" fmla="*/ 360390 w 2327285"/>
              <a:gd name="connsiteY1" fmla="*/ 47239 h 532948"/>
              <a:gd name="connsiteX2" fmla="*/ 968789 w 2327285"/>
              <a:gd name="connsiteY2" fmla="*/ 3 h 532948"/>
              <a:gd name="connsiteX3" fmla="*/ 1757459 w 2327285"/>
              <a:gd name="connsiteY3" fmla="*/ 45723 h 532948"/>
              <a:gd name="connsiteX4" fmla="*/ 2271809 w 2327285"/>
              <a:gd name="connsiteY4" fmla="*/ 137163 h 532948"/>
              <a:gd name="connsiteX5" fmla="*/ 2260379 w 2327285"/>
              <a:gd name="connsiteY5" fmla="*/ 491493 h 532948"/>
              <a:gd name="connsiteX6" fmla="*/ 1803179 w 2327285"/>
              <a:gd name="connsiteY6" fmla="*/ 525783 h 532948"/>
              <a:gd name="connsiteX7" fmla="*/ 568739 w 2327285"/>
              <a:gd name="connsiteY7" fmla="*/ 514353 h 532948"/>
              <a:gd name="connsiteX8" fmla="*/ 42959 w 2327285"/>
              <a:gd name="connsiteY8" fmla="*/ 400053 h 532948"/>
              <a:gd name="connsiteX9" fmla="*/ 72185 w 2327285"/>
              <a:gd name="connsiteY9" fmla="*/ 69088 h 5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7285" h="532948">
                <a:moveTo>
                  <a:pt x="42959" y="171453"/>
                </a:moveTo>
                <a:cubicBezTo>
                  <a:pt x="68676" y="105730"/>
                  <a:pt x="206085" y="75814"/>
                  <a:pt x="360390" y="47239"/>
                </a:cubicBezTo>
                <a:cubicBezTo>
                  <a:pt x="514695" y="18664"/>
                  <a:pt x="735944" y="256"/>
                  <a:pt x="968789" y="3"/>
                </a:cubicBezTo>
                <a:cubicBezTo>
                  <a:pt x="1201634" y="-250"/>
                  <a:pt x="1540289" y="22863"/>
                  <a:pt x="1757459" y="45723"/>
                </a:cubicBezTo>
                <a:cubicBezTo>
                  <a:pt x="1974629" y="68583"/>
                  <a:pt x="2187989" y="62868"/>
                  <a:pt x="2271809" y="137163"/>
                </a:cubicBezTo>
                <a:cubicBezTo>
                  <a:pt x="2355629" y="211458"/>
                  <a:pt x="2338484" y="426723"/>
                  <a:pt x="2260379" y="491493"/>
                </a:cubicBezTo>
                <a:cubicBezTo>
                  <a:pt x="2182274" y="556263"/>
                  <a:pt x="1803179" y="525783"/>
                  <a:pt x="1803179" y="525783"/>
                </a:cubicBezTo>
                <a:lnTo>
                  <a:pt x="568739" y="514353"/>
                </a:lnTo>
                <a:cubicBezTo>
                  <a:pt x="275369" y="493398"/>
                  <a:pt x="121064" y="476253"/>
                  <a:pt x="42959" y="400053"/>
                </a:cubicBezTo>
                <a:cubicBezTo>
                  <a:pt x="-35146" y="323853"/>
                  <a:pt x="4557" y="202438"/>
                  <a:pt x="72185" y="690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9B385CC-B215-4890-8888-1C3C2480F07C}"/>
              </a:ext>
            </a:extLst>
          </p:cNvPr>
          <p:cNvSpPr/>
          <p:nvPr/>
        </p:nvSpPr>
        <p:spPr>
          <a:xfrm>
            <a:off x="6077783" y="3865981"/>
            <a:ext cx="2529007" cy="540088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13" h="540088">
                <a:moveTo>
                  <a:pt x="34987" y="178593"/>
                </a:moveTo>
                <a:cubicBezTo>
                  <a:pt x="60704" y="112870"/>
                  <a:pt x="86422" y="47148"/>
                  <a:pt x="240727" y="18573"/>
                </a:cubicBezTo>
                <a:cubicBezTo>
                  <a:pt x="395032" y="-10002"/>
                  <a:pt x="709357" y="1428"/>
                  <a:pt x="960817" y="7143"/>
                </a:cubicBezTo>
                <a:cubicBezTo>
                  <a:pt x="1212277" y="12858"/>
                  <a:pt x="1532317" y="30003"/>
                  <a:pt x="1749487" y="52863"/>
                </a:cubicBezTo>
                <a:cubicBezTo>
                  <a:pt x="1966657" y="75723"/>
                  <a:pt x="2180017" y="70008"/>
                  <a:pt x="2263837" y="144303"/>
                </a:cubicBezTo>
                <a:cubicBezTo>
                  <a:pt x="2347657" y="218598"/>
                  <a:pt x="2330512" y="433863"/>
                  <a:pt x="2252407" y="498633"/>
                </a:cubicBezTo>
                <a:cubicBezTo>
                  <a:pt x="2174302" y="563403"/>
                  <a:pt x="1795207" y="532923"/>
                  <a:pt x="1795207" y="532923"/>
                </a:cubicBezTo>
                <a:lnTo>
                  <a:pt x="560767" y="521493"/>
                </a:lnTo>
                <a:cubicBezTo>
                  <a:pt x="267397" y="500538"/>
                  <a:pt x="113092" y="483393"/>
                  <a:pt x="34987" y="407193"/>
                </a:cubicBezTo>
                <a:cubicBezTo>
                  <a:pt x="-43118" y="330993"/>
                  <a:pt x="24509" y="197643"/>
                  <a:pt x="92137" y="6429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9610</TotalTime>
  <Words>361</Words>
  <Application>Microsoft Office PowerPoint</Application>
  <PresentationFormat>On-screen Show (16:9)</PresentationFormat>
  <Paragraphs>74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Nixie One</vt:lpstr>
      <vt:lpstr>Kirang Haerang</vt:lpstr>
      <vt:lpstr>Comic Sans MS</vt:lpstr>
      <vt:lpstr>Nunito</vt:lpstr>
      <vt:lpstr>Calibri</vt:lpstr>
      <vt:lpstr>Math Subject for Elementary - 1st Grade: Time by Slidesgo</vt:lpstr>
      <vt:lpstr>Office Theme</vt:lpstr>
      <vt:lpstr>PowerPoint Presentation</vt:lpstr>
      <vt:lpstr>Unit 10  Our school trip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126</cp:revision>
  <dcterms:modified xsi:type="dcterms:W3CDTF">2026-01-07T07:58:56Z</dcterms:modified>
  <cp:category>9Slide.vn</cp:category>
</cp:coreProperties>
</file>