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17"/>
  </p:notesMasterIdLst>
  <p:sldIdLst>
    <p:sldId id="274" r:id="rId3"/>
    <p:sldId id="443" r:id="rId4"/>
    <p:sldId id="444" r:id="rId5"/>
    <p:sldId id="587" r:id="rId6"/>
    <p:sldId id="588" r:id="rId7"/>
    <p:sldId id="589" r:id="rId8"/>
    <p:sldId id="450" r:id="rId9"/>
    <p:sldId id="460" r:id="rId10"/>
    <p:sldId id="481" r:id="rId11"/>
    <p:sldId id="586" r:id="rId12"/>
    <p:sldId id="468" r:id="rId13"/>
    <p:sldId id="592" r:id="rId14"/>
    <p:sldId id="572" r:id="rId15"/>
    <p:sldId id="311" r:id="rId16"/>
  </p:sldIdLst>
  <p:sldSz cx="9144000" cy="5143500" type="screen16x9"/>
  <p:notesSz cx="6858000" cy="9144000"/>
  <p:embeddedFontLst>
    <p:embeddedFont>
      <p:font typeface="Kirang Haerang" panose="020B0604020202020204" charset="-127"/>
      <p:regular r:id="rId18"/>
    </p:embeddedFont>
    <p:embeddedFont>
      <p:font typeface="Architecture" panose="020B0500000000000000" charset="0"/>
      <p:regular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Nixie One" panose="020B0604020202020204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VNI-Hobo" panose="020B0604020202020204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92" d="100"/>
          <a:sy n="92" d="100"/>
        </p:scale>
        <p:origin x="460" y="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5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7" y="2497286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sX0" fmla="*/ 0 w 1535288"/>
              <a:gd name="csY0" fmla="*/ 176865 h 2491754"/>
              <a:gd name="csX1" fmla="*/ 176865 w 1535288"/>
              <a:gd name="csY1" fmla="*/ 0 h 2491754"/>
              <a:gd name="csX2" fmla="*/ 791275 w 1535288"/>
              <a:gd name="csY2" fmla="*/ 0 h 2491754"/>
              <a:gd name="csX3" fmla="*/ 1358423 w 1535288"/>
              <a:gd name="csY3" fmla="*/ 0 h 2491754"/>
              <a:gd name="csX4" fmla="*/ 1535288 w 1535288"/>
              <a:gd name="csY4" fmla="*/ 176865 h 2491754"/>
              <a:gd name="csX5" fmla="*/ 1535288 w 1535288"/>
              <a:gd name="csY5" fmla="*/ 732751 h 2491754"/>
              <a:gd name="csX6" fmla="*/ 1535288 w 1535288"/>
              <a:gd name="csY6" fmla="*/ 1288637 h 2491754"/>
              <a:gd name="csX7" fmla="*/ 1535288 w 1535288"/>
              <a:gd name="csY7" fmla="*/ 2314889 h 2491754"/>
              <a:gd name="csX8" fmla="*/ 1358423 w 1535288"/>
              <a:gd name="csY8" fmla="*/ 2491754 h 2491754"/>
              <a:gd name="csX9" fmla="*/ 791275 w 1535288"/>
              <a:gd name="csY9" fmla="*/ 2491754 h 2491754"/>
              <a:gd name="csX10" fmla="*/ 176865 w 1535288"/>
              <a:gd name="csY10" fmla="*/ 2491754 h 2491754"/>
              <a:gd name="csX11" fmla="*/ 0 w 1535288"/>
              <a:gd name="csY11" fmla="*/ 2314889 h 2491754"/>
              <a:gd name="csX12" fmla="*/ 0 w 1535288"/>
              <a:gd name="csY12" fmla="*/ 1737623 h 2491754"/>
              <a:gd name="csX13" fmla="*/ 0 w 1535288"/>
              <a:gd name="csY13" fmla="*/ 1245877 h 2491754"/>
              <a:gd name="csX14" fmla="*/ 0 w 1535288"/>
              <a:gd name="csY14" fmla="*/ 668611 h 2491754"/>
              <a:gd name="csX15" fmla="*/ 0 w 1535288"/>
              <a:gd name="csY15" fmla="*/ 176865 h 24917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sX0" fmla="*/ 0 w 1535288"/>
              <a:gd name="csY0" fmla="*/ 176865 h 2356242"/>
              <a:gd name="csX1" fmla="*/ 176865 w 1535288"/>
              <a:gd name="csY1" fmla="*/ 0 h 2356242"/>
              <a:gd name="csX2" fmla="*/ 791275 w 1535288"/>
              <a:gd name="csY2" fmla="*/ 0 h 2356242"/>
              <a:gd name="csX3" fmla="*/ 1358423 w 1535288"/>
              <a:gd name="csY3" fmla="*/ 0 h 2356242"/>
              <a:gd name="csX4" fmla="*/ 1535288 w 1535288"/>
              <a:gd name="csY4" fmla="*/ 176865 h 2356242"/>
              <a:gd name="csX5" fmla="*/ 1535288 w 1535288"/>
              <a:gd name="csY5" fmla="*/ 697518 h 2356242"/>
              <a:gd name="csX6" fmla="*/ 1535288 w 1535288"/>
              <a:gd name="csY6" fmla="*/ 1218171 h 2356242"/>
              <a:gd name="csX7" fmla="*/ 1535288 w 1535288"/>
              <a:gd name="csY7" fmla="*/ 2179377 h 2356242"/>
              <a:gd name="csX8" fmla="*/ 1358423 w 1535288"/>
              <a:gd name="csY8" fmla="*/ 2356242 h 2356242"/>
              <a:gd name="csX9" fmla="*/ 791275 w 1535288"/>
              <a:gd name="csY9" fmla="*/ 2356242 h 2356242"/>
              <a:gd name="csX10" fmla="*/ 176865 w 1535288"/>
              <a:gd name="csY10" fmla="*/ 2356242 h 2356242"/>
              <a:gd name="csX11" fmla="*/ 0 w 1535288"/>
              <a:gd name="csY11" fmla="*/ 2179377 h 2356242"/>
              <a:gd name="csX12" fmla="*/ 0 w 1535288"/>
              <a:gd name="csY12" fmla="*/ 1638699 h 2356242"/>
              <a:gd name="csX13" fmla="*/ 0 w 1535288"/>
              <a:gd name="csY13" fmla="*/ 1178121 h 2356242"/>
              <a:gd name="csX14" fmla="*/ 0 w 1535288"/>
              <a:gd name="csY14" fmla="*/ 637443 h 2356242"/>
              <a:gd name="csX15" fmla="*/ 0 w 1535288"/>
              <a:gd name="csY15" fmla="*/ 176865 h 23562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9506</TotalTime>
  <Words>172</Words>
  <Application>Microsoft Office PowerPoint</Application>
  <PresentationFormat>On-screen Show (16:9)</PresentationFormat>
  <Paragraphs>41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Nixie One</vt:lpstr>
      <vt:lpstr>Kirang Haerang</vt:lpstr>
      <vt:lpstr>Comic Sans MS</vt:lpstr>
      <vt:lpstr>Architecture</vt:lpstr>
      <vt:lpstr>VNI-Hobo</vt:lpstr>
      <vt:lpstr>Nunito</vt:lpstr>
      <vt:lpstr>Calibri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138</cp:revision>
  <dcterms:modified xsi:type="dcterms:W3CDTF">2026-01-07T08:03:24Z</dcterms:modified>
  <cp:category>9Slide.vn</cp:category>
</cp:coreProperties>
</file>