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0"/>
  </p:notesMasterIdLst>
  <p:sldIdLst>
    <p:sldId id="274" r:id="rId3"/>
    <p:sldId id="443" r:id="rId4"/>
    <p:sldId id="444" r:id="rId5"/>
    <p:sldId id="492" r:id="rId6"/>
    <p:sldId id="495" r:id="rId7"/>
    <p:sldId id="496" r:id="rId8"/>
    <p:sldId id="518" r:id="rId9"/>
    <p:sldId id="498" r:id="rId10"/>
    <p:sldId id="468" r:id="rId11"/>
    <p:sldId id="432" r:id="rId12"/>
    <p:sldId id="503" r:id="rId13"/>
    <p:sldId id="523" r:id="rId14"/>
    <p:sldId id="469" r:id="rId15"/>
    <p:sldId id="521" r:id="rId16"/>
    <p:sldId id="522" r:id="rId17"/>
    <p:sldId id="572" r:id="rId18"/>
    <p:sldId id="311" r:id="rId19"/>
  </p:sldIdLst>
  <p:sldSz cx="9144000" cy="5143500" type="screen16x9"/>
  <p:notesSz cx="6858000" cy="9144000"/>
  <p:embeddedFontLst>
    <p:embeddedFont>
      <p:font typeface="Kirang Haerang" panose="020B0604020202020204" charset="-127"/>
      <p:regular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Nixie One" panose="020B0604020202020204" charset="0"/>
      <p:regular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VNI-Hobo" panose="020B0604020202020204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E9F7"/>
    <a:srgbClr val="000000"/>
    <a:srgbClr val="008448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91" d="100"/>
          <a:sy n="91" d="100"/>
        </p:scale>
        <p:origin x="58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8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tranh để làm tranh biến mất</a:t>
            </a:r>
          </a:p>
        </p:txBody>
      </p:sp>
    </p:spTree>
    <p:extLst>
      <p:ext uri="{BB962C8B-B14F-4D97-AF65-F5344CB8AC3E}">
        <p14:creationId xmlns:p14="http://schemas.microsoft.com/office/powerpoint/2010/main" val="329542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1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0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0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8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3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audio" Target="../media/audio1.wav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376528" y="10687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2A61D-3D18-4213-9B76-DBD4656652A0}"/>
              </a:ext>
            </a:extLst>
          </p:cNvPr>
          <p:cNvGrpSpPr/>
          <p:nvPr/>
        </p:nvGrpSpPr>
        <p:grpSpPr>
          <a:xfrm>
            <a:off x="1023764" y="720535"/>
            <a:ext cx="2518912" cy="1443724"/>
            <a:chOff x="719362" y="653008"/>
            <a:chExt cx="2518912" cy="1443724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V="1">
              <a:off x="719362" y="653008"/>
              <a:ext cx="2518912" cy="144372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513393 h 992851"/>
                <a:gd name="connsiteX1" fmla="*/ 95894 w 3124022"/>
                <a:gd name="connsiteY1" fmla="*/ 417499 h 992851"/>
                <a:gd name="connsiteX2" fmla="*/ 1718624 w 3124022"/>
                <a:gd name="connsiteY2" fmla="*/ 414613 h 992851"/>
                <a:gd name="connsiteX3" fmla="*/ 2367213 w 3124022"/>
                <a:gd name="connsiteY3" fmla="*/ 0 h 992851"/>
                <a:gd name="connsiteX4" fmla="*/ 2075536 w 3124022"/>
                <a:gd name="connsiteY4" fmla="*/ 416748 h 992851"/>
                <a:gd name="connsiteX5" fmla="*/ 3028128 w 3124022"/>
                <a:gd name="connsiteY5" fmla="*/ 417499 h 992851"/>
                <a:gd name="connsiteX6" fmla="*/ 3124022 w 3124022"/>
                <a:gd name="connsiteY6" fmla="*/ 513393 h 992851"/>
                <a:gd name="connsiteX7" fmla="*/ 3124022 w 3124022"/>
                <a:gd name="connsiteY7" fmla="*/ 513391 h 992851"/>
                <a:gd name="connsiteX8" fmla="*/ 3124022 w 3124022"/>
                <a:gd name="connsiteY8" fmla="*/ 513391 h 992851"/>
                <a:gd name="connsiteX9" fmla="*/ 3124022 w 3124022"/>
                <a:gd name="connsiteY9" fmla="*/ 657229 h 992851"/>
                <a:gd name="connsiteX10" fmla="*/ 3124022 w 3124022"/>
                <a:gd name="connsiteY10" fmla="*/ 896957 h 992851"/>
                <a:gd name="connsiteX11" fmla="*/ 3028128 w 3124022"/>
                <a:gd name="connsiteY11" fmla="*/ 992851 h 992851"/>
                <a:gd name="connsiteX12" fmla="*/ 2603352 w 3124022"/>
                <a:gd name="connsiteY12" fmla="*/ 992851 h 992851"/>
                <a:gd name="connsiteX13" fmla="*/ 1822346 w 3124022"/>
                <a:gd name="connsiteY13" fmla="*/ 992851 h 992851"/>
                <a:gd name="connsiteX14" fmla="*/ 1822346 w 3124022"/>
                <a:gd name="connsiteY14" fmla="*/ 992851 h 992851"/>
                <a:gd name="connsiteX15" fmla="*/ 95894 w 3124022"/>
                <a:gd name="connsiteY15" fmla="*/ 992851 h 992851"/>
                <a:gd name="connsiteX16" fmla="*/ 0 w 3124022"/>
                <a:gd name="connsiteY16" fmla="*/ 896957 h 992851"/>
                <a:gd name="connsiteX17" fmla="*/ 0 w 3124022"/>
                <a:gd name="connsiteY17" fmla="*/ 657229 h 992851"/>
                <a:gd name="connsiteX18" fmla="*/ 0 w 3124022"/>
                <a:gd name="connsiteY18" fmla="*/ 513391 h 992851"/>
                <a:gd name="connsiteX19" fmla="*/ 0 w 3124022"/>
                <a:gd name="connsiteY19" fmla="*/ 513391 h 992851"/>
                <a:gd name="connsiteX20" fmla="*/ 0 w 3124022"/>
                <a:gd name="connsiteY20" fmla="*/ 513393 h 9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92851">
                  <a:moveTo>
                    <a:pt x="0" y="513393"/>
                  </a:moveTo>
                  <a:cubicBezTo>
                    <a:pt x="0" y="460432"/>
                    <a:pt x="42933" y="417499"/>
                    <a:pt x="95894" y="417499"/>
                  </a:cubicBezTo>
                  <a:lnTo>
                    <a:pt x="1718624" y="414613"/>
                  </a:lnTo>
                  <a:lnTo>
                    <a:pt x="2367213" y="0"/>
                  </a:lnTo>
                  <a:lnTo>
                    <a:pt x="2075536" y="416748"/>
                  </a:lnTo>
                  <a:lnTo>
                    <a:pt x="3028128" y="417499"/>
                  </a:lnTo>
                  <a:cubicBezTo>
                    <a:pt x="3081089" y="417499"/>
                    <a:pt x="3124022" y="460432"/>
                    <a:pt x="3124022" y="513393"/>
                  </a:cubicBezTo>
                  <a:lnTo>
                    <a:pt x="3124022" y="513391"/>
                  </a:lnTo>
                  <a:lnTo>
                    <a:pt x="3124022" y="513391"/>
                  </a:lnTo>
                  <a:lnTo>
                    <a:pt x="3124022" y="657229"/>
                  </a:lnTo>
                  <a:lnTo>
                    <a:pt x="3124022" y="896957"/>
                  </a:lnTo>
                  <a:cubicBezTo>
                    <a:pt x="3124022" y="949918"/>
                    <a:pt x="3081089" y="992851"/>
                    <a:pt x="3028128" y="992851"/>
                  </a:cubicBezTo>
                  <a:lnTo>
                    <a:pt x="2603352" y="992851"/>
                  </a:lnTo>
                  <a:lnTo>
                    <a:pt x="1822346" y="992851"/>
                  </a:lnTo>
                  <a:lnTo>
                    <a:pt x="1822346" y="992851"/>
                  </a:lnTo>
                  <a:lnTo>
                    <a:pt x="95894" y="992851"/>
                  </a:lnTo>
                  <a:cubicBezTo>
                    <a:pt x="42933" y="992851"/>
                    <a:pt x="0" y="949918"/>
                    <a:pt x="0" y="896957"/>
                  </a:cubicBezTo>
                  <a:lnTo>
                    <a:pt x="0" y="657229"/>
                  </a:lnTo>
                  <a:lnTo>
                    <a:pt x="0" y="513391"/>
                  </a:lnTo>
                  <a:lnTo>
                    <a:pt x="0" y="513391"/>
                  </a:lnTo>
                  <a:lnTo>
                    <a:pt x="0" y="5133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 flipH="1">
              <a:off x="723465" y="727625"/>
              <a:ext cx="25148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Last weekend, they went to Ba Na Hills.</a:t>
              </a:r>
              <a:endParaRPr lang="en-US" sz="180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0B3CC-815B-418C-AEB1-F119A5B020E1}"/>
              </a:ext>
            </a:extLst>
          </p:cNvPr>
          <p:cNvGrpSpPr/>
          <p:nvPr/>
        </p:nvGrpSpPr>
        <p:grpSpPr>
          <a:xfrm>
            <a:off x="5601325" y="836550"/>
            <a:ext cx="2686147" cy="1478868"/>
            <a:chOff x="5601325" y="836550"/>
            <a:chExt cx="2686147" cy="1478868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601325" y="836550"/>
              <a:ext cx="2568765" cy="147886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640076 h 1119534"/>
                <a:gd name="connsiteX1" fmla="*/ 95894 w 3124022"/>
                <a:gd name="connsiteY1" fmla="*/ 544182 h 1119534"/>
                <a:gd name="connsiteX2" fmla="*/ 1718624 w 3124022"/>
                <a:gd name="connsiteY2" fmla="*/ 541296 h 1119534"/>
                <a:gd name="connsiteX3" fmla="*/ 2589801 w 3124022"/>
                <a:gd name="connsiteY3" fmla="*/ 0 h 1119534"/>
                <a:gd name="connsiteX4" fmla="*/ 2075536 w 3124022"/>
                <a:gd name="connsiteY4" fmla="*/ 543431 h 1119534"/>
                <a:gd name="connsiteX5" fmla="*/ 3028128 w 3124022"/>
                <a:gd name="connsiteY5" fmla="*/ 544182 h 1119534"/>
                <a:gd name="connsiteX6" fmla="*/ 3124022 w 3124022"/>
                <a:gd name="connsiteY6" fmla="*/ 640076 h 1119534"/>
                <a:gd name="connsiteX7" fmla="*/ 3124022 w 3124022"/>
                <a:gd name="connsiteY7" fmla="*/ 640074 h 1119534"/>
                <a:gd name="connsiteX8" fmla="*/ 3124022 w 3124022"/>
                <a:gd name="connsiteY8" fmla="*/ 640074 h 1119534"/>
                <a:gd name="connsiteX9" fmla="*/ 3124022 w 3124022"/>
                <a:gd name="connsiteY9" fmla="*/ 783912 h 1119534"/>
                <a:gd name="connsiteX10" fmla="*/ 3124022 w 3124022"/>
                <a:gd name="connsiteY10" fmla="*/ 1023640 h 1119534"/>
                <a:gd name="connsiteX11" fmla="*/ 3028128 w 3124022"/>
                <a:gd name="connsiteY11" fmla="*/ 1119534 h 1119534"/>
                <a:gd name="connsiteX12" fmla="*/ 2603352 w 3124022"/>
                <a:gd name="connsiteY12" fmla="*/ 1119534 h 1119534"/>
                <a:gd name="connsiteX13" fmla="*/ 1822346 w 3124022"/>
                <a:gd name="connsiteY13" fmla="*/ 1119534 h 1119534"/>
                <a:gd name="connsiteX14" fmla="*/ 1822346 w 3124022"/>
                <a:gd name="connsiteY14" fmla="*/ 1119534 h 1119534"/>
                <a:gd name="connsiteX15" fmla="*/ 95894 w 3124022"/>
                <a:gd name="connsiteY15" fmla="*/ 1119534 h 1119534"/>
                <a:gd name="connsiteX16" fmla="*/ 0 w 3124022"/>
                <a:gd name="connsiteY16" fmla="*/ 1023640 h 1119534"/>
                <a:gd name="connsiteX17" fmla="*/ 0 w 3124022"/>
                <a:gd name="connsiteY17" fmla="*/ 783912 h 1119534"/>
                <a:gd name="connsiteX18" fmla="*/ 0 w 3124022"/>
                <a:gd name="connsiteY18" fmla="*/ 640074 h 1119534"/>
                <a:gd name="connsiteX19" fmla="*/ 0 w 3124022"/>
                <a:gd name="connsiteY19" fmla="*/ 640074 h 1119534"/>
                <a:gd name="connsiteX20" fmla="*/ 0 w 3124022"/>
                <a:gd name="connsiteY20" fmla="*/ 640076 h 111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1119534">
                  <a:moveTo>
                    <a:pt x="0" y="640076"/>
                  </a:moveTo>
                  <a:cubicBezTo>
                    <a:pt x="0" y="587115"/>
                    <a:pt x="42933" y="544182"/>
                    <a:pt x="95894" y="544182"/>
                  </a:cubicBezTo>
                  <a:lnTo>
                    <a:pt x="1718624" y="541296"/>
                  </a:lnTo>
                  <a:lnTo>
                    <a:pt x="2589801" y="0"/>
                  </a:lnTo>
                  <a:lnTo>
                    <a:pt x="2075536" y="543431"/>
                  </a:lnTo>
                  <a:lnTo>
                    <a:pt x="3028128" y="544182"/>
                  </a:lnTo>
                  <a:cubicBezTo>
                    <a:pt x="3081089" y="544182"/>
                    <a:pt x="3124022" y="587115"/>
                    <a:pt x="3124022" y="640076"/>
                  </a:cubicBezTo>
                  <a:lnTo>
                    <a:pt x="3124022" y="640074"/>
                  </a:lnTo>
                  <a:lnTo>
                    <a:pt x="3124022" y="640074"/>
                  </a:lnTo>
                  <a:lnTo>
                    <a:pt x="3124022" y="783912"/>
                  </a:lnTo>
                  <a:lnTo>
                    <a:pt x="3124022" y="1023640"/>
                  </a:lnTo>
                  <a:cubicBezTo>
                    <a:pt x="3124022" y="1076601"/>
                    <a:pt x="3081089" y="1119534"/>
                    <a:pt x="3028128" y="1119534"/>
                  </a:cubicBezTo>
                  <a:lnTo>
                    <a:pt x="2603352" y="1119534"/>
                  </a:lnTo>
                  <a:lnTo>
                    <a:pt x="1822346" y="1119534"/>
                  </a:lnTo>
                  <a:lnTo>
                    <a:pt x="1822346" y="1119534"/>
                  </a:lnTo>
                  <a:lnTo>
                    <a:pt x="95894" y="1119534"/>
                  </a:lnTo>
                  <a:cubicBezTo>
                    <a:pt x="42933" y="1119534"/>
                    <a:pt x="0" y="1076601"/>
                    <a:pt x="0" y="1023640"/>
                  </a:cubicBezTo>
                  <a:lnTo>
                    <a:pt x="0" y="783912"/>
                  </a:lnTo>
                  <a:lnTo>
                    <a:pt x="0" y="640074"/>
                  </a:lnTo>
                  <a:lnTo>
                    <a:pt x="0" y="640074"/>
                  </a:lnTo>
                  <a:lnTo>
                    <a:pt x="0" y="64007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601325" y="891708"/>
              <a:ext cx="2686147" cy="668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They visited the famous buildings there.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675283" y="2124554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779455" y="2330236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rry image of a building&#10;&#10;Description automatically generated">
            <a:extLst>
              <a:ext uri="{FF2B5EF4-FFF2-40B4-BE49-F238E27FC236}">
                <a16:creationId xmlns:a16="http://schemas.microsoft.com/office/drawing/2014/main" id="{2D8DFC4C-0A07-4E05-AD87-10BA38FEA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498" y="577887"/>
            <a:ext cx="1922387" cy="1266690"/>
          </a:xfrm>
          <a:prstGeom prst="rect">
            <a:avLst/>
          </a:prstGeom>
        </p:spPr>
      </p:pic>
      <p:pic>
        <p:nvPicPr>
          <p:cNvPr id="8" name="Picture 7" descr="A group of people in a amusement park&#10;&#10;Description automatically generated">
            <a:extLst>
              <a:ext uri="{FF2B5EF4-FFF2-40B4-BE49-F238E27FC236}">
                <a16:creationId xmlns:a16="http://schemas.microsoft.com/office/drawing/2014/main" id="{C42BC1D5-5673-4CAF-B2B8-EE443FBBE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1533" y="567599"/>
            <a:ext cx="1876415" cy="1266690"/>
          </a:xfrm>
          <a:prstGeom prst="rect">
            <a:avLst/>
          </a:prstGeom>
        </p:spPr>
      </p:pic>
      <p:pic>
        <p:nvPicPr>
          <p:cNvPr id="10" name="Picture 9" descr="A bridge with a hand and a foot bridge&#10;&#10;Description automatically generated with medium confidence">
            <a:extLst>
              <a:ext uri="{FF2B5EF4-FFF2-40B4-BE49-F238E27FC236}">
                <a16:creationId xmlns:a16="http://schemas.microsoft.com/office/drawing/2014/main" id="{959E8414-D9E4-4B99-9C5D-B11B0AD39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3396" y="577887"/>
            <a:ext cx="1770906" cy="1255997"/>
          </a:xfrm>
          <a:prstGeom prst="rect">
            <a:avLst/>
          </a:prstGeom>
        </p:spPr>
      </p:pic>
      <p:pic>
        <p:nvPicPr>
          <p:cNvPr id="13" name="Picture 12" descr="A garden with a person in the background&#10;&#10;Description automatically generated">
            <a:extLst>
              <a:ext uri="{FF2B5EF4-FFF2-40B4-BE49-F238E27FC236}">
                <a16:creationId xmlns:a16="http://schemas.microsoft.com/office/drawing/2014/main" id="{55FA98C6-FA37-406F-B851-4FE9E5E2F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6821" y="577886"/>
            <a:ext cx="1881795" cy="12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E47A5-6543-4327-9526-E6A790B1AC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C6D29-7DC6-4764-9320-D1B232FE11A4}"/>
              </a:ext>
            </a:extLst>
          </p:cNvPr>
          <p:cNvGrpSpPr/>
          <p:nvPr/>
        </p:nvGrpSpPr>
        <p:grpSpPr>
          <a:xfrm>
            <a:off x="71484" y="658377"/>
            <a:ext cx="8756483" cy="4341956"/>
            <a:chOff x="71484" y="658377"/>
            <a:chExt cx="8756483" cy="43419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7EA9F1-577A-4F6B-8907-16943EAA520F}"/>
                </a:ext>
              </a:extLst>
            </p:cNvPr>
            <p:cNvGrpSpPr/>
            <p:nvPr/>
          </p:nvGrpSpPr>
          <p:grpSpPr>
            <a:xfrm>
              <a:off x="1033450" y="1258541"/>
              <a:ext cx="7794517" cy="3741792"/>
              <a:chOff x="1288094" y="1640506"/>
              <a:chExt cx="7794517" cy="3741792"/>
            </a:xfrm>
          </p:grpSpPr>
          <p:pic>
            <p:nvPicPr>
              <p:cNvPr id="8" name="Picture 4" descr="Premium Vector | Cartoon kid playing with dice">
                <a:extLst>
                  <a:ext uri="{FF2B5EF4-FFF2-40B4-BE49-F238E27FC236}">
                    <a16:creationId xmlns:a16="http://schemas.microsoft.com/office/drawing/2014/main" id="{99F0FBD0-48C4-4E07-9733-07911D3E1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464" y="1640506"/>
                <a:ext cx="5397147" cy="3741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Premium Vector | Cartoon kid playing with dice">
                <a:extLst>
                  <a:ext uri="{FF2B5EF4-FFF2-40B4-BE49-F238E27FC236}">
                    <a16:creationId xmlns:a16="http://schemas.microsoft.com/office/drawing/2014/main" id="{A8A307DF-06E1-47E6-B4C7-8A7E6C3C03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88094" y="3374465"/>
                <a:ext cx="1907931" cy="190793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6D0057-90D5-41AB-A06C-B25E1758B027}"/>
                </a:ext>
              </a:extLst>
            </p:cNvPr>
            <p:cNvSpPr txBox="1"/>
            <p:nvPr/>
          </p:nvSpPr>
          <p:spPr>
            <a:xfrm rot="20608784">
              <a:off x="71484" y="658377"/>
              <a:ext cx="4804941" cy="1200329"/>
            </a:xfrm>
            <a:custGeom>
              <a:avLst/>
              <a:gdLst>
                <a:gd name="csX0" fmla="*/ 0 w 4804941"/>
                <a:gd name="csY0" fmla="*/ 0 h 1200329"/>
                <a:gd name="csX1" fmla="*/ 629981 w 4804941"/>
                <a:gd name="csY1" fmla="*/ 0 h 1200329"/>
                <a:gd name="csX2" fmla="*/ 1067765 w 4804941"/>
                <a:gd name="csY2" fmla="*/ 0 h 1200329"/>
                <a:gd name="csX3" fmla="*/ 1553598 w 4804941"/>
                <a:gd name="csY3" fmla="*/ 0 h 1200329"/>
                <a:gd name="csX4" fmla="*/ 2087480 w 4804941"/>
                <a:gd name="csY4" fmla="*/ 0 h 1200329"/>
                <a:gd name="csX5" fmla="*/ 2717461 w 4804941"/>
                <a:gd name="csY5" fmla="*/ 0 h 1200329"/>
                <a:gd name="csX6" fmla="*/ 3251343 w 4804941"/>
                <a:gd name="csY6" fmla="*/ 0 h 1200329"/>
                <a:gd name="csX7" fmla="*/ 3785226 w 4804941"/>
                <a:gd name="csY7" fmla="*/ 0 h 1200329"/>
                <a:gd name="csX8" fmla="*/ 4804941 w 4804941"/>
                <a:gd name="csY8" fmla="*/ 0 h 1200329"/>
                <a:gd name="csX9" fmla="*/ 4804941 w 4804941"/>
                <a:gd name="csY9" fmla="*/ 364100 h 1200329"/>
                <a:gd name="csX10" fmla="*/ 4804941 w 4804941"/>
                <a:gd name="csY10" fmla="*/ 776213 h 1200329"/>
                <a:gd name="csX11" fmla="*/ 4804941 w 4804941"/>
                <a:gd name="csY11" fmla="*/ 1200329 h 1200329"/>
                <a:gd name="csX12" fmla="*/ 4319108 w 4804941"/>
                <a:gd name="csY12" fmla="*/ 1200329 h 1200329"/>
                <a:gd name="csX13" fmla="*/ 3737176 w 4804941"/>
                <a:gd name="csY13" fmla="*/ 1200329 h 1200329"/>
                <a:gd name="csX14" fmla="*/ 3155245 w 4804941"/>
                <a:gd name="csY14" fmla="*/ 1200329 h 1200329"/>
                <a:gd name="csX15" fmla="*/ 2573313 w 4804941"/>
                <a:gd name="csY15" fmla="*/ 1200329 h 1200329"/>
                <a:gd name="csX16" fmla="*/ 2135529 w 4804941"/>
                <a:gd name="csY16" fmla="*/ 1200329 h 1200329"/>
                <a:gd name="csX17" fmla="*/ 1649696 w 4804941"/>
                <a:gd name="csY17" fmla="*/ 1200329 h 1200329"/>
                <a:gd name="csX18" fmla="*/ 1019715 w 4804941"/>
                <a:gd name="csY18" fmla="*/ 1200329 h 1200329"/>
                <a:gd name="csX19" fmla="*/ 629981 w 4804941"/>
                <a:gd name="csY19" fmla="*/ 1200329 h 1200329"/>
                <a:gd name="csX20" fmla="*/ 0 w 4804941"/>
                <a:gd name="csY20" fmla="*/ 1200329 h 1200329"/>
                <a:gd name="csX21" fmla="*/ 0 w 4804941"/>
                <a:gd name="csY21" fmla="*/ 788216 h 1200329"/>
                <a:gd name="csX22" fmla="*/ 0 w 4804941"/>
                <a:gd name="csY22" fmla="*/ 412113 h 1200329"/>
                <a:gd name="csX23" fmla="*/ 0 w 4804941"/>
                <a:gd name="csY23" fmla="*/ 0 h 12003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4804941" h="1200329" fill="none" extrusionOk="0">
                  <a:moveTo>
                    <a:pt x="0" y="0"/>
                  </a:moveTo>
                  <a:cubicBezTo>
                    <a:pt x="224007" y="-7731"/>
                    <a:pt x="497775" y="32684"/>
                    <a:pt x="629981" y="0"/>
                  </a:cubicBezTo>
                  <a:cubicBezTo>
                    <a:pt x="762187" y="-32684"/>
                    <a:pt x="894542" y="33758"/>
                    <a:pt x="1067765" y="0"/>
                  </a:cubicBezTo>
                  <a:cubicBezTo>
                    <a:pt x="1240988" y="-33758"/>
                    <a:pt x="1333083" y="19915"/>
                    <a:pt x="1553598" y="0"/>
                  </a:cubicBezTo>
                  <a:cubicBezTo>
                    <a:pt x="1774113" y="-19915"/>
                    <a:pt x="1880042" y="56096"/>
                    <a:pt x="2087480" y="0"/>
                  </a:cubicBezTo>
                  <a:cubicBezTo>
                    <a:pt x="2294918" y="-56096"/>
                    <a:pt x="2529778" y="30933"/>
                    <a:pt x="2717461" y="0"/>
                  </a:cubicBezTo>
                  <a:cubicBezTo>
                    <a:pt x="2905144" y="-30933"/>
                    <a:pt x="3020212" y="75"/>
                    <a:pt x="3251343" y="0"/>
                  </a:cubicBezTo>
                  <a:cubicBezTo>
                    <a:pt x="3482474" y="-75"/>
                    <a:pt x="3592908" y="17680"/>
                    <a:pt x="3785226" y="0"/>
                  </a:cubicBezTo>
                  <a:cubicBezTo>
                    <a:pt x="3977544" y="-17680"/>
                    <a:pt x="4327028" y="58844"/>
                    <a:pt x="4804941" y="0"/>
                  </a:cubicBezTo>
                  <a:cubicBezTo>
                    <a:pt x="4838103" y="91689"/>
                    <a:pt x="4792208" y="184892"/>
                    <a:pt x="4804941" y="364100"/>
                  </a:cubicBezTo>
                  <a:cubicBezTo>
                    <a:pt x="4817674" y="543308"/>
                    <a:pt x="4782481" y="692397"/>
                    <a:pt x="4804941" y="776213"/>
                  </a:cubicBezTo>
                  <a:cubicBezTo>
                    <a:pt x="4827401" y="860029"/>
                    <a:pt x="4774504" y="1089180"/>
                    <a:pt x="4804941" y="1200329"/>
                  </a:cubicBezTo>
                  <a:cubicBezTo>
                    <a:pt x="4572087" y="1252607"/>
                    <a:pt x="4500940" y="1188649"/>
                    <a:pt x="4319108" y="1200329"/>
                  </a:cubicBezTo>
                  <a:cubicBezTo>
                    <a:pt x="4137276" y="1212009"/>
                    <a:pt x="3914617" y="1159487"/>
                    <a:pt x="3737176" y="1200329"/>
                  </a:cubicBezTo>
                  <a:cubicBezTo>
                    <a:pt x="3559735" y="1241171"/>
                    <a:pt x="3335818" y="1138315"/>
                    <a:pt x="3155245" y="1200329"/>
                  </a:cubicBezTo>
                  <a:cubicBezTo>
                    <a:pt x="2974672" y="1262343"/>
                    <a:pt x="2809010" y="1132327"/>
                    <a:pt x="2573313" y="1200329"/>
                  </a:cubicBezTo>
                  <a:cubicBezTo>
                    <a:pt x="2337616" y="1268331"/>
                    <a:pt x="2248685" y="1194055"/>
                    <a:pt x="2135529" y="1200329"/>
                  </a:cubicBezTo>
                  <a:cubicBezTo>
                    <a:pt x="2022373" y="1206603"/>
                    <a:pt x="1752733" y="1143467"/>
                    <a:pt x="1649696" y="1200329"/>
                  </a:cubicBezTo>
                  <a:cubicBezTo>
                    <a:pt x="1546659" y="1257191"/>
                    <a:pt x="1254913" y="1186226"/>
                    <a:pt x="1019715" y="1200329"/>
                  </a:cubicBezTo>
                  <a:cubicBezTo>
                    <a:pt x="784517" y="1214432"/>
                    <a:pt x="784077" y="1195002"/>
                    <a:pt x="629981" y="1200329"/>
                  </a:cubicBezTo>
                  <a:cubicBezTo>
                    <a:pt x="475885" y="1205656"/>
                    <a:pt x="239793" y="1196693"/>
                    <a:pt x="0" y="1200329"/>
                  </a:cubicBezTo>
                  <a:cubicBezTo>
                    <a:pt x="-15836" y="1055314"/>
                    <a:pt x="31321" y="877741"/>
                    <a:pt x="0" y="788216"/>
                  </a:cubicBezTo>
                  <a:cubicBezTo>
                    <a:pt x="-31321" y="698691"/>
                    <a:pt x="12915" y="531728"/>
                    <a:pt x="0" y="412113"/>
                  </a:cubicBezTo>
                  <a:cubicBezTo>
                    <a:pt x="-12915" y="292498"/>
                    <a:pt x="24417" y="183381"/>
                    <a:pt x="0" y="0"/>
                  </a:cubicBezTo>
                  <a:close/>
                </a:path>
                <a:path w="4804941" h="1200329" stroke="0" extrusionOk="0">
                  <a:moveTo>
                    <a:pt x="0" y="0"/>
                  </a:moveTo>
                  <a:cubicBezTo>
                    <a:pt x="178387" y="-57426"/>
                    <a:pt x="329523" y="43887"/>
                    <a:pt x="581932" y="0"/>
                  </a:cubicBezTo>
                  <a:cubicBezTo>
                    <a:pt x="834341" y="-43887"/>
                    <a:pt x="948067" y="51244"/>
                    <a:pt x="1067765" y="0"/>
                  </a:cubicBezTo>
                  <a:cubicBezTo>
                    <a:pt x="1187463" y="-51244"/>
                    <a:pt x="1481912" y="18710"/>
                    <a:pt x="1601647" y="0"/>
                  </a:cubicBezTo>
                  <a:cubicBezTo>
                    <a:pt x="1721382" y="-18710"/>
                    <a:pt x="1878439" y="39876"/>
                    <a:pt x="2039431" y="0"/>
                  </a:cubicBezTo>
                  <a:cubicBezTo>
                    <a:pt x="2200423" y="-39876"/>
                    <a:pt x="2366248" y="12365"/>
                    <a:pt x="2573313" y="0"/>
                  </a:cubicBezTo>
                  <a:cubicBezTo>
                    <a:pt x="2780378" y="-12365"/>
                    <a:pt x="2857992" y="27467"/>
                    <a:pt x="3011096" y="0"/>
                  </a:cubicBezTo>
                  <a:cubicBezTo>
                    <a:pt x="3164200" y="-27467"/>
                    <a:pt x="3421701" y="26884"/>
                    <a:pt x="3544979" y="0"/>
                  </a:cubicBezTo>
                  <a:cubicBezTo>
                    <a:pt x="3668257" y="-26884"/>
                    <a:pt x="3829524" y="26451"/>
                    <a:pt x="4030812" y="0"/>
                  </a:cubicBezTo>
                  <a:cubicBezTo>
                    <a:pt x="4232100" y="-26451"/>
                    <a:pt x="4501285" y="64577"/>
                    <a:pt x="4804941" y="0"/>
                  </a:cubicBezTo>
                  <a:cubicBezTo>
                    <a:pt x="4806076" y="92982"/>
                    <a:pt x="4769123" y="314699"/>
                    <a:pt x="4804941" y="412113"/>
                  </a:cubicBezTo>
                  <a:cubicBezTo>
                    <a:pt x="4840759" y="509527"/>
                    <a:pt x="4764357" y="689419"/>
                    <a:pt x="4804941" y="824226"/>
                  </a:cubicBezTo>
                  <a:cubicBezTo>
                    <a:pt x="4845525" y="959033"/>
                    <a:pt x="4787254" y="1098367"/>
                    <a:pt x="4804941" y="1200329"/>
                  </a:cubicBezTo>
                  <a:cubicBezTo>
                    <a:pt x="4607783" y="1261544"/>
                    <a:pt x="4467504" y="1154982"/>
                    <a:pt x="4271059" y="1200329"/>
                  </a:cubicBezTo>
                  <a:cubicBezTo>
                    <a:pt x="4074614" y="1245676"/>
                    <a:pt x="3957843" y="1137708"/>
                    <a:pt x="3737176" y="1200329"/>
                  </a:cubicBezTo>
                  <a:cubicBezTo>
                    <a:pt x="3516509" y="1262950"/>
                    <a:pt x="3383932" y="1167294"/>
                    <a:pt x="3251343" y="1200329"/>
                  </a:cubicBezTo>
                  <a:cubicBezTo>
                    <a:pt x="3118754" y="1233364"/>
                    <a:pt x="2860780" y="1158984"/>
                    <a:pt x="2669412" y="1200329"/>
                  </a:cubicBezTo>
                  <a:cubicBezTo>
                    <a:pt x="2478044" y="1241674"/>
                    <a:pt x="2345365" y="1196099"/>
                    <a:pt x="2039431" y="1200329"/>
                  </a:cubicBezTo>
                  <a:cubicBezTo>
                    <a:pt x="1733497" y="1204559"/>
                    <a:pt x="1732182" y="1166494"/>
                    <a:pt x="1649696" y="1200329"/>
                  </a:cubicBezTo>
                  <a:cubicBezTo>
                    <a:pt x="1567210" y="1234164"/>
                    <a:pt x="1434449" y="1199977"/>
                    <a:pt x="1259962" y="1200329"/>
                  </a:cubicBezTo>
                  <a:cubicBezTo>
                    <a:pt x="1085475" y="1200681"/>
                    <a:pt x="874899" y="1172946"/>
                    <a:pt x="774129" y="1200329"/>
                  </a:cubicBezTo>
                  <a:cubicBezTo>
                    <a:pt x="673359" y="1227712"/>
                    <a:pt x="155367" y="1150121"/>
                    <a:pt x="0" y="1200329"/>
                  </a:cubicBezTo>
                  <a:cubicBezTo>
                    <a:pt x="-10679" y="1119258"/>
                    <a:pt x="15586" y="966156"/>
                    <a:pt x="0" y="824226"/>
                  </a:cubicBezTo>
                  <a:cubicBezTo>
                    <a:pt x="-15586" y="682296"/>
                    <a:pt x="43093" y="609555"/>
                    <a:pt x="0" y="412113"/>
                  </a:cubicBezTo>
                  <a:cubicBezTo>
                    <a:pt x="-43093" y="214671"/>
                    <a:pt x="21021" y="116018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FFFF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Throw the dice</a:t>
              </a:r>
            </a:p>
            <a:p>
              <a:pPr algn="ctr"/>
              <a:r>
                <a:rPr lang="en-US" sz="36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6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op 15 Đoạn văn tiếng Anh viết về lớp học hay nhất - Alltop.vn">
            <a:extLst>
              <a:ext uri="{FF2B5EF4-FFF2-40B4-BE49-F238E27FC236}">
                <a16:creationId xmlns:a16="http://schemas.microsoft.com/office/drawing/2014/main" id="{AAC287F8-65C3-4901-B8A9-89C444284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737" r="26770" b="2824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with dice&#10;&#10;Description automatically generated">
            <a:extLst>
              <a:ext uri="{FF2B5EF4-FFF2-40B4-BE49-F238E27FC236}">
                <a16:creationId xmlns:a16="http://schemas.microsoft.com/office/drawing/2014/main" id="{6EFBEAE1-7258-4A2A-B7F1-F2D4D964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217" y="2938614"/>
            <a:ext cx="2361235" cy="23494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C70325-513D-4E72-A02C-6DEAD33F8568}"/>
              </a:ext>
            </a:extLst>
          </p:cNvPr>
          <p:cNvGrpSpPr/>
          <p:nvPr/>
        </p:nvGrpSpPr>
        <p:grpSpPr>
          <a:xfrm>
            <a:off x="1617660" y="1238488"/>
            <a:ext cx="2194804" cy="1229090"/>
            <a:chOff x="1617660" y="1238488"/>
            <a:chExt cx="2194804" cy="1229090"/>
          </a:xfrm>
        </p:grpSpPr>
        <p:pic>
          <p:nvPicPr>
            <p:cNvPr id="10" name="Picture 9" descr="A cartoon of hands holding a bridge over a forest&#10;&#10;Description automatically generated">
              <a:extLst>
                <a:ext uri="{FF2B5EF4-FFF2-40B4-BE49-F238E27FC236}">
                  <a16:creationId xmlns:a16="http://schemas.microsoft.com/office/drawing/2014/main" id="{E21B0627-79FB-40B0-AAB3-005D1BD5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7660" y="1238488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04BA055-2AA6-472D-BD71-E9B4B465470B}"/>
                </a:ext>
              </a:extLst>
            </p:cNvPr>
            <p:cNvSpPr/>
            <p:nvPr/>
          </p:nvSpPr>
          <p:spPr>
            <a:xfrm>
              <a:off x="1617660" y="1238488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5B6449-2C39-489D-8C9F-3E4AF459CD21}"/>
              </a:ext>
            </a:extLst>
          </p:cNvPr>
          <p:cNvGrpSpPr/>
          <p:nvPr/>
        </p:nvGrpSpPr>
        <p:grpSpPr>
          <a:xfrm>
            <a:off x="4030933" y="1198756"/>
            <a:ext cx="2091221" cy="1268822"/>
            <a:chOff x="4030933" y="1198756"/>
            <a:chExt cx="2091221" cy="12688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3AD27-94B6-43E8-89E9-4481A75C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031529" y="1238488"/>
              <a:ext cx="2090625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513FF53-06EE-47AC-8A4A-882E745736C9}"/>
                </a:ext>
              </a:extLst>
            </p:cNvPr>
            <p:cNvSpPr/>
            <p:nvPr/>
          </p:nvSpPr>
          <p:spPr>
            <a:xfrm>
              <a:off x="4030933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AF9BA1-B1C6-4720-BD44-7692C81601E0}"/>
              </a:ext>
            </a:extLst>
          </p:cNvPr>
          <p:cNvGrpSpPr/>
          <p:nvPr/>
        </p:nvGrpSpPr>
        <p:grpSpPr>
          <a:xfrm>
            <a:off x="6341219" y="1198756"/>
            <a:ext cx="2185048" cy="1268822"/>
            <a:chOff x="6341219" y="1198756"/>
            <a:chExt cx="2185048" cy="12688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5A259B-6899-4E39-8F1F-A2D56CC8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341219" y="1238488"/>
              <a:ext cx="2185048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CC4A60-D1D6-4CC2-AAFB-7C4E2C4A607E}"/>
                </a:ext>
              </a:extLst>
            </p:cNvPr>
            <p:cNvSpPr/>
            <p:nvPr/>
          </p:nvSpPr>
          <p:spPr>
            <a:xfrm>
              <a:off x="6352198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27BCD8-9213-4CF9-B089-AD24711A7DAA}"/>
              </a:ext>
            </a:extLst>
          </p:cNvPr>
          <p:cNvGrpSpPr/>
          <p:nvPr/>
        </p:nvGrpSpPr>
        <p:grpSpPr>
          <a:xfrm>
            <a:off x="1617660" y="2675923"/>
            <a:ext cx="2194804" cy="1229090"/>
            <a:chOff x="1617660" y="2675923"/>
            <a:chExt cx="2194804" cy="12290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80D59B-DAB7-4644-B007-C1E42D28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617660" y="2675923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318C05E-45BC-4D3E-B1FB-F7D948426F75}"/>
                </a:ext>
              </a:extLst>
            </p:cNvPr>
            <p:cNvSpPr/>
            <p:nvPr/>
          </p:nvSpPr>
          <p:spPr>
            <a:xfrm>
              <a:off x="1617660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E9A540-468A-41CB-B79D-7CF019514005}"/>
              </a:ext>
            </a:extLst>
          </p:cNvPr>
          <p:cNvGrpSpPr/>
          <p:nvPr/>
        </p:nvGrpSpPr>
        <p:grpSpPr>
          <a:xfrm>
            <a:off x="4030933" y="2675923"/>
            <a:ext cx="2091221" cy="1229090"/>
            <a:chOff x="4030933" y="2675923"/>
            <a:chExt cx="2091221" cy="12290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2F9B0F-A260-4993-8864-DEA3AF127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031530" y="2675923"/>
              <a:ext cx="209062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9C4077-4266-473C-AB88-75DD16211668}"/>
                </a:ext>
              </a:extLst>
            </p:cNvPr>
            <p:cNvSpPr/>
            <p:nvPr/>
          </p:nvSpPr>
          <p:spPr>
            <a:xfrm>
              <a:off x="4030933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8F4665-8E8D-43FC-B400-C11959781FD1}"/>
              </a:ext>
            </a:extLst>
          </p:cNvPr>
          <p:cNvGrpSpPr/>
          <p:nvPr/>
        </p:nvGrpSpPr>
        <p:grpSpPr>
          <a:xfrm>
            <a:off x="6326391" y="2675923"/>
            <a:ext cx="2199876" cy="1229090"/>
            <a:chOff x="6326391" y="2675923"/>
            <a:chExt cx="2199876" cy="1229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008B8D-158A-450C-A77B-1986A61F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326391" y="2675923"/>
              <a:ext cx="2199876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49588E-EC1E-4822-9842-4A28217DC3AC}"/>
                </a:ext>
              </a:extLst>
            </p:cNvPr>
            <p:cNvSpPr/>
            <p:nvPr/>
          </p:nvSpPr>
          <p:spPr>
            <a:xfrm>
              <a:off x="6352198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AAC4E86-039C-40D4-AA30-09A3713AC9A2}"/>
              </a:ext>
            </a:extLst>
          </p:cNvPr>
          <p:cNvSpPr txBox="1"/>
          <p:nvPr/>
        </p:nvSpPr>
        <p:spPr>
          <a:xfrm>
            <a:off x="2558005" y="-51853"/>
            <a:ext cx="4705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Throw the dice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716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4860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90580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2753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1490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6136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169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404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39819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5AB38B-ABCC-4B0D-A0A9-FA59783F5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58B3243-DBFF-426D-A849-314FCBEB5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326" r="-1132"/>
          <a:stretch/>
        </p:blipFill>
        <p:spPr bwMode="auto">
          <a:xfrm>
            <a:off x="5452699" y="2332919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41970A-6836-4D45-B8D9-3330FC7588BF}"/>
              </a:ext>
            </a:extLst>
          </p:cNvPr>
          <p:cNvGrpSpPr/>
          <p:nvPr/>
        </p:nvGrpSpPr>
        <p:grpSpPr>
          <a:xfrm flipH="1">
            <a:off x="1761087" y="836551"/>
            <a:ext cx="2518911" cy="1385850"/>
            <a:chOff x="1779004" y="1127577"/>
            <a:chExt cx="1981244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D6C9B19A-6EE0-4F80-809F-D23389F1320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670974-C848-4300-93CD-6C779C71EFA6}"/>
                </a:ext>
              </a:extLst>
            </p:cNvPr>
            <p:cNvSpPr txBox="1"/>
            <p:nvPr/>
          </p:nvSpPr>
          <p:spPr>
            <a:xfrm>
              <a:off x="1779004" y="1151303"/>
              <a:ext cx="195877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241E65-2325-4462-B7FC-199E85517E1E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23FCE029-BF5C-4CCA-A5DB-04C167F96AF6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E59C9F-3C34-4904-BBE6-AC4E9158AC11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</a:t>
              </a:r>
              <a:r>
                <a:rPr lang="en-US" sz="2400" dirty="0">
                  <a:latin typeface="Comic Sans MS" panose="030F0702030302020204" pitchFamily="66" charset="0"/>
                </a:rPr>
                <a:t>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8"/>
          <a:stretch/>
        </p:blipFill>
        <p:spPr>
          <a:xfrm>
            <a:off x="690624" y="1146781"/>
            <a:ext cx="3669483" cy="2611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D9865-1586-9AD8-6AF1-A4449E94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13"/>
          <a:stretch/>
        </p:blipFill>
        <p:spPr>
          <a:xfrm>
            <a:off x="4571999" y="1142720"/>
            <a:ext cx="3862395" cy="2838971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" t="50" r="3028" b="50493"/>
          <a:stretch/>
        </p:blipFill>
        <p:spPr>
          <a:xfrm>
            <a:off x="5947682" y="1290842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99118" y="1114032"/>
            <a:ext cx="5646097" cy="283680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463550" algn="just">
              <a:lnSpc>
                <a:spcPct val="150000"/>
              </a:lnSpc>
            </a:pPr>
            <a:endParaRPr lang="en-US" sz="9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2732476" y="1137561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496010" y="2154921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684296" y="3142987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3901480" y="3149131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49076" r="3213" b="1467"/>
          <a:stretch/>
        </p:blipFill>
        <p:spPr>
          <a:xfrm>
            <a:off x="5970832" y="1192547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18096" y="1192547"/>
            <a:ext cx="5725414" cy="23494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>
              <a:lnSpc>
                <a:spcPct val="150000"/>
              </a:lnSpc>
            </a:pP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899618" y="1244542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3312087" y="1710339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839928" y="2219705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1462024" y="273749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095C-2C62-42DD-94B9-4419CED4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96" y="660505"/>
            <a:ext cx="2809010" cy="4091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1CBB3-D577-4EEB-B9C3-D44EEDD09CA4}"/>
              </a:ext>
            </a:extLst>
          </p:cNvPr>
          <p:cNvSpPr txBox="1"/>
          <p:nvPr/>
        </p:nvSpPr>
        <p:spPr>
          <a:xfrm>
            <a:off x="185194" y="984132"/>
            <a:ext cx="5646097" cy="35528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20000"/>
              </a:lnSpc>
            </a:pP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798513" indent="-798513" algn="just">
              <a:lnSpc>
                <a:spcPct val="120000"/>
              </a:lnSpc>
            </a:pPr>
            <a:r>
              <a:rPr lang="en-US" sz="20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 algn="just">
              <a:lnSpc>
                <a:spcPct val="120000"/>
              </a:lnSpc>
            </a:pPr>
            <a:endParaRPr lang="en-US" sz="800"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757CE0A0-049C-4460-8380-AC82680401D7}"/>
              </a:ext>
            </a:extLst>
          </p:cNvPr>
          <p:cNvSpPr txBox="1">
            <a:spLocks/>
          </p:cNvSpPr>
          <p:nvPr/>
        </p:nvSpPr>
        <p:spPr>
          <a:xfrm>
            <a:off x="2431535" y="948949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6E4C9D79-E1B4-493B-98B6-CEB84CDB38EA}"/>
              </a:ext>
            </a:extLst>
          </p:cNvPr>
          <p:cNvSpPr txBox="1">
            <a:spLocks/>
          </p:cNvSpPr>
          <p:nvPr/>
        </p:nvSpPr>
        <p:spPr>
          <a:xfrm>
            <a:off x="1367515" y="1663592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0EF3AD62-7844-481C-857E-91D8C8E2356D}"/>
              </a:ext>
            </a:extLst>
          </p:cNvPr>
          <p:cNvSpPr txBox="1">
            <a:spLocks/>
          </p:cNvSpPr>
          <p:nvPr/>
        </p:nvSpPr>
        <p:spPr>
          <a:xfrm>
            <a:off x="1604125" y="2407823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77769CB5-0B04-42FF-8E9C-D64CD65C856A}"/>
              </a:ext>
            </a:extLst>
          </p:cNvPr>
          <p:cNvSpPr txBox="1">
            <a:spLocks/>
          </p:cNvSpPr>
          <p:nvPr/>
        </p:nvSpPr>
        <p:spPr>
          <a:xfrm>
            <a:off x="3616746" y="2407823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034B5BD2-2A74-4A13-B7B1-3A23633ADF15}"/>
              </a:ext>
            </a:extLst>
          </p:cNvPr>
          <p:cNvSpPr txBox="1">
            <a:spLocks/>
          </p:cNvSpPr>
          <p:nvPr/>
        </p:nvSpPr>
        <p:spPr>
          <a:xfrm>
            <a:off x="922742" y="2774766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81392214-4205-48A5-9782-5C0EF0EE1F60}"/>
              </a:ext>
            </a:extLst>
          </p:cNvPr>
          <p:cNvSpPr txBox="1">
            <a:spLocks/>
          </p:cNvSpPr>
          <p:nvPr/>
        </p:nvSpPr>
        <p:spPr>
          <a:xfrm>
            <a:off x="3141430" y="3130766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4023B0F-1DA9-4B1B-9956-D1DBEF7EB7DA}"/>
              </a:ext>
            </a:extLst>
          </p:cNvPr>
          <p:cNvSpPr txBox="1">
            <a:spLocks/>
          </p:cNvSpPr>
          <p:nvPr/>
        </p:nvSpPr>
        <p:spPr>
          <a:xfrm>
            <a:off x="1820836" y="3494744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8B55DE6C-075A-49CD-B4B2-EFCC7832778A}"/>
              </a:ext>
            </a:extLst>
          </p:cNvPr>
          <p:cNvSpPr txBox="1">
            <a:spLocks/>
          </p:cNvSpPr>
          <p:nvPr/>
        </p:nvSpPr>
        <p:spPr>
          <a:xfrm>
            <a:off x="1465225" y="386168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play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502B5-3EA4-4328-8A3B-8DB82C2A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337"/>
            <a:ext cx="9144000" cy="4013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7C574D-AB5D-4EC0-AABA-EBA19C5C8F20}"/>
              </a:ext>
            </a:extLst>
          </p:cNvPr>
          <p:cNvSpPr txBox="1"/>
          <p:nvPr/>
        </p:nvSpPr>
        <p:spPr>
          <a:xfrm>
            <a:off x="2480447" y="76872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What </a:t>
            </a:r>
            <a:r>
              <a:rPr lang="en-US" sz="2800" b="1">
                <a:solidFill>
                  <a:srgbClr val="F99D1C"/>
                </a:solidFill>
                <a:latin typeface="Comic Sans MS" panose="030F0702030302020204" pitchFamily="66" charset="0"/>
              </a:rPr>
              <a:t>did they do there?</a:t>
            </a:r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A0588-63B4-4518-B484-17455E71C5F3}"/>
              </a:ext>
            </a:extLst>
          </p:cNvPr>
          <p:cNvSpPr txBox="1"/>
          <p:nvPr/>
        </p:nvSpPr>
        <p:spPr>
          <a:xfrm>
            <a:off x="484394" y="4051370"/>
            <a:ext cx="3738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Last weekend, they went to Ba Na Hills. They visited the famous buildings there.</a:t>
            </a:r>
            <a:endParaRPr 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9926</TotalTime>
  <Words>328</Words>
  <Application>Microsoft Office PowerPoint</Application>
  <PresentationFormat>On-screen Show (16:9)</PresentationFormat>
  <Paragraphs>75</Paragraphs>
  <Slides>17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Kirang Haerang</vt:lpstr>
      <vt:lpstr>Comic Sans MS</vt:lpstr>
      <vt:lpstr>VNI-Hobo</vt:lpstr>
      <vt:lpstr>Nunito</vt:lpstr>
      <vt:lpstr>Nixie One</vt:lpstr>
      <vt:lpstr>Calibri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124</cp:revision>
  <dcterms:modified xsi:type="dcterms:W3CDTF">2026-01-07T08:06:06Z</dcterms:modified>
  <cp:category>9Slide.vn</cp:category>
</cp:coreProperties>
</file>