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11"/>
  </p:notesMasterIdLst>
  <p:sldIdLst>
    <p:sldId id="274" r:id="rId3"/>
    <p:sldId id="443" r:id="rId4"/>
    <p:sldId id="444" r:id="rId5"/>
    <p:sldId id="532" r:id="rId6"/>
    <p:sldId id="448" r:id="rId7"/>
    <p:sldId id="587" r:id="rId8"/>
    <p:sldId id="588" r:id="rId9"/>
    <p:sldId id="311" r:id="rId10"/>
  </p:sldIdLst>
  <p:sldSz cx="9144000" cy="5143500" type="screen16x9"/>
  <p:notesSz cx="6858000" cy="9144000"/>
  <p:embeddedFontLst>
    <p:embeddedFont>
      <p:font typeface="Kirang Haerang" panose="020B0604020202020204" charset="-127"/>
      <p:regular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Nixie One" panose="020B0604020202020204" charset="0"/>
      <p:regular r:id="rId17"/>
    </p:embeddedFont>
    <p:embeddedFont>
      <p:font typeface="Nunito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 varScale="1">
        <p:scale>
          <a:sx n="91" d="100"/>
          <a:sy n="91" d="100"/>
        </p:scale>
        <p:origin x="2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05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sX0" fmla="*/ 0 w 4178461"/>
              <a:gd name="csY0" fmla="*/ 387284 h 2323656"/>
              <a:gd name="csX1" fmla="*/ 387284 w 4178461"/>
              <a:gd name="csY1" fmla="*/ 0 h 2323656"/>
              <a:gd name="csX2" fmla="*/ 1022677 w 4178461"/>
              <a:gd name="csY2" fmla="*/ 0 h 2323656"/>
              <a:gd name="csX3" fmla="*/ 1624032 w 4178461"/>
              <a:gd name="csY3" fmla="*/ 0 h 2323656"/>
              <a:gd name="csX4" fmla="*/ 2157308 w 4178461"/>
              <a:gd name="csY4" fmla="*/ 0 h 2323656"/>
              <a:gd name="csX5" fmla="*/ 2758663 w 4178461"/>
              <a:gd name="csY5" fmla="*/ 0 h 2323656"/>
              <a:gd name="csX6" fmla="*/ 3223862 w 4178461"/>
              <a:gd name="csY6" fmla="*/ 0 h 2323656"/>
              <a:gd name="csX7" fmla="*/ 3791177 w 4178461"/>
              <a:gd name="csY7" fmla="*/ 0 h 2323656"/>
              <a:gd name="csX8" fmla="*/ 4178461 w 4178461"/>
              <a:gd name="csY8" fmla="*/ 387284 h 2323656"/>
              <a:gd name="csX9" fmla="*/ 4178461 w 4178461"/>
              <a:gd name="csY9" fmla="*/ 857174 h 2323656"/>
              <a:gd name="csX10" fmla="*/ 4178461 w 4178461"/>
              <a:gd name="csY10" fmla="*/ 1358046 h 2323656"/>
              <a:gd name="csX11" fmla="*/ 4178461 w 4178461"/>
              <a:gd name="csY11" fmla="*/ 1936372 h 2323656"/>
              <a:gd name="csX12" fmla="*/ 3791177 w 4178461"/>
              <a:gd name="csY12" fmla="*/ 2323656 h 2323656"/>
              <a:gd name="csX13" fmla="*/ 3189823 w 4178461"/>
              <a:gd name="csY13" fmla="*/ 2323656 h 2323656"/>
              <a:gd name="csX14" fmla="*/ 2622507 w 4178461"/>
              <a:gd name="csY14" fmla="*/ 2323656 h 2323656"/>
              <a:gd name="csX15" fmla="*/ 2021153 w 4178461"/>
              <a:gd name="csY15" fmla="*/ 2323656 h 2323656"/>
              <a:gd name="csX16" fmla="*/ 1487876 w 4178461"/>
              <a:gd name="csY16" fmla="*/ 2323656 h 2323656"/>
              <a:gd name="csX17" fmla="*/ 954600 w 4178461"/>
              <a:gd name="csY17" fmla="*/ 2323656 h 2323656"/>
              <a:gd name="csX18" fmla="*/ 387284 w 4178461"/>
              <a:gd name="csY18" fmla="*/ 2323656 h 2323656"/>
              <a:gd name="csX19" fmla="*/ 0 w 4178461"/>
              <a:gd name="csY19" fmla="*/ 1936372 h 2323656"/>
              <a:gd name="csX20" fmla="*/ 0 w 4178461"/>
              <a:gd name="csY20" fmla="*/ 1450991 h 2323656"/>
              <a:gd name="csX21" fmla="*/ 0 w 4178461"/>
              <a:gd name="csY21" fmla="*/ 903647 h 2323656"/>
              <a:gd name="csX22" fmla="*/ 0 w 4178461"/>
              <a:gd name="csY22" fmla="*/ 387284 h 23236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10693</TotalTime>
  <Words>104</Words>
  <Application>Microsoft Office PowerPoint</Application>
  <PresentationFormat>On-screen Show (16:9)</PresentationFormat>
  <Paragraphs>28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Comic Sans MS</vt:lpstr>
      <vt:lpstr>Kirang Haerang</vt:lpstr>
      <vt:lpstr>inherit</vt:lpstr>
      <vt:lpstr>Nixie One</vt:lpstr>
      <vt:lpstr>Times New Roman</vt:lpstr>
      <vt:lpstr>Nunito</vt:lpstr>
      <vt:lpstr>Calibri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136</cp:revision>
  <dcterms:modified xsi:type="dcterms:W3CDTF">2026-01-07T08:08:50Z</dcterms:modified>
  <cp:category>9Slide.vn</cp:category>
</cp:coreProperties>
</file>