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4" r:id="rId2"/>
  </p:sldMasterIdLst>
  <p:notesMasterIdLst>
    <p:notesMasterId r:id="rId21"/>
  </p:notesMasterIdLst>
  <p:sldIdLst>
    <p:sldId id="274" r:id="rId3"/>
    <p:sldId id="443" r:id="rId4"/>
    <p:sldId id="444" r:id="rId5"/>
    <p:sldId id="558" r:id="rId6"/>
    <p:sldId id="495" r:id="rId7"/>
    <p:sldId id="432" r:id="rId8"/>
    <p:sldId id="543" r:id="rId9"/>
    <p:sldId id="544" r:id="rId10"/>
    <p:sldId id="545" r:id="rId11"/>
    <p:sldId id="556" r:id="rId12"/>
    <p:sldId id="546" r:id="rId13"/>
    <p:sldId id="541" r:id="rId14"/>
    <p:sldId id="557" r:id="rId15"/>
    <p:sldId id="560" r:id="rId16"/>
    <p:sldId id="538" r:id="rId17"/>
    <p:sldId id="530" r:id="rId18"/>
    <p:sldId id="469" r:id="rId19"/>
    <p:sldId id="311" r:id="rId20"/>
  </p:sldIdLst>
  <p:sldSz cx="9144000" cy="5143500" type="screen16x9"/>
  <p:notesSz cx="6858000" cy="9144000"/>
  <p:embeddedFontLst>
    <p:embeddedFont>
      <p:font typeface="Kirang Haerang" panose="020B0604020202020204" charset="-127"/>
      <p:regular r:id="rId22"/>
    </p:embeddedFont>
    <p:embeddedFont>
      <p:font typeface="Comic Sans MS" panose="030F0702030302020204" pitchFamily="66" charset="0"/>
      <p:regular r:id="rId23"/>
      <p:bold r:id="rId24"/>
      <p:italic r:id="rId25"/>
      <p:boldItalic r:id="rId26"/>
    </p:embeddedFont>
    <p:embeddedFont>
      <p:font typeface="Nixie One" panose="020B0604020202020204" charset="0"/>
      <p:regular r:id="rId27"/>
    </p:embeddedFont>
    <p:embeddedFont>
      <p:font typeface="Nunito" pitchFamily="2" charset="0"/>
      <p:regular r:id="rId28"/>
      <p:bold r:id="rId29"/>
      <p:italic r:id="rId30"/>
      <p:boldItalic r:id="rId31"/>
    </p:embeddedFont>
    <p:embeddedFont>
      <p:font typeface="VNI-Hobo" panose="020B0604020202020204"/>
      <p:regular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DFF2F1"/>
    <a:srgbClr val="EC0089"/>
    <a:srgbClr val="2CBC6F"/>
    <a:srgbClr val="008448"/>
    <a:srgbClr val="96580B"/>
    <a:srgbClr val="C6E9F7"/>
    <a:srgbClr val="E4D9B6"/>
    <a:srgbClr val="FFD7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597CDA-B509-4755-B745-F0CC76C8D426}">
  <a:tblStyle styleId="{5C597CDA-B509-4755-B745-F0CC76C8D42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23" autoAdjust="0"/>
    <p:restoredTop sz="92764" autoAdjust="0"/>
  </p:normalViewPr>
  <p:slideViewPr>
    <p:cSldViewPr snapToGrid="0">
      <p:cViewPr varScale="1">
        <p:scale>
          <a:sx n="91" d="100"/>
          <a:sy n="91" d="100"/>
        </p:scale>
        <p:origin x="232" y="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4373220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Nháy vào bức thư nhỏ ở góc để xuất hiện bức thư và nhấn vào bức thư để làm biến mất nó</a:t>
            </a:r>
          </a:p>
          <a:p>
            <a:endParaRPr lang="en-US"/>
          </a:p>
        </p:txBody>
      </p:sp>
    </p:spTree>
    <p:extLst>
      <p:ext uri="{BB962C8B-B14F-4D97-AF65-F5344CB8AC3E}">
        <p14:creationId xmlns:p14="http://schemas.microsoft.com/office/powerpoint/2010/main" val="3838757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Nháy vào bức thư nhỏ ở góc để xuất hiện bức thư và nhấn vào bức thư để làm biến mất nó</a:t>
            </a:r>
          </a:p>
          <a:p>
            <a:endParaRPr lang="en-US"/>
          </a:p>
        </p:txBody>
      </p:sp>
    </p:spTree>
    <p:extLst>
      <p:ext uri="{BB962C8B-B14F-4D97-AF65-F5344CB8AC3E}">
        <p14:creationId xmlns:p14="http://schemas.microsoft.com/office/powerpoint/2010/main" val="1179689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Nháy vào bức thư nhỏ ở góc để xuất hiện bức thư và nhấn vào bức thư để làm biến mất nó</a:t>
            </a:r>
          </a:p>
          <a:p>
            <a:endParaRPr lang="en-US"/>
          </a:p>
        </p:txBody>
      </p:sp>
    </p:spTree>
    <p:extLst>
      <p:ext uri="{BB962C8B-B14F-4D97-AF65-F5344CB8AC3E}">
        <p14:creationId xmlns:p14="http://schemas.microsoft.com/office/powerpoint/2010/main" val="2401711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99128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Nháy vào bức thư nhỏ ở góc để xuất hiện bức thư và nhấn vào bức thư để làm biến mất nó</a:t>
            </a:r>
          </a:p>
          <a:p>
            <a:endParaRPr lang="en-US"/>
          </a:p>
        </p:txBody>
      </p:sp>
    </p:spTree>
    <p:extLst>
      <p:ext uri="{BB962C8B-B14F-4D97-AF65-F5344CB8AC3E}">
        <p14:creationId xmlns:p14="http://schemas.microsoft.com/office/powerpoint/2010/main" val="355593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93942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2561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24"/>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1154510" y="-125809"/>
            <a:ext cx="2262982" cy="4114800"/>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66032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2366169" y="1085851"/>
            <a:ext cx="2925763" cy="10287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270669" y="95250"/>
            <a:ext cx="2925763" cy="3009900"/>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65200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36222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9081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361157" y="2203450"/>
            <a:ext cx="3886200" cy="681038"/>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361157" y="1453357"/>
            <a:ext cx="3886200" cy="750094"/>
          </a:xfrm>
          <a:prstGeom prst="rect">
            <a:avLst/>
          </a:prstGeom>
          <a:noFill/>
          <a:ln>
            <a:noFill/>
          </a:ln>
        </p:spPr>
        <p:txBody>
          <a:bodyPr spcFirstLastPara="1" wrap="square" lIns="91425" tIns="45700" rIns="91425" bIns="45700" anchor="b" anchorCtr="0">
            <a:normAutofit/>
          </a:bodyPr>
          <a:lstStyle>
            <a:lvl1pPr marL="228600" lvl="0" indent="-114300" algn="l">
              <a:spcBef>
                <a:spcPts val="200"/>
              </a:spcBef>
              <a:spcAft>
                <a:spcPts val="0"/>
              </a:spcAft>
              <a:buClr>
                <a:srgbClr val="888888"/>
              </a:buClr>
              <a:buSzPts val="2000"/>
              <a:buNone/>
              <a:defRPr sz="1000">
                <a:solidFill>
                  <a:srgbClr val="888888"/>
                </a:solidFill>
              </a:defRPr>
            </a:lvl1pPr>
            <a:lvl2pPr marL="457200" lvl="1" indent="-114300" algn="l">
              <a:spcBef>
                <a:spcPts val="180"/>
              </a:spcBef>
              <a:spcAft>
                <a:spcPts val="0"/>
              </a:spcAft>
              <a:buClr>
                <a:srgbClr val="888888"/>
              </a:buClr>
              <a:buSzPts val="1800"/>
              <a:buNone/>
              <a:defRPr sz="900">
                <a:solidFill>
                  <a:srgbClr val="888888"/>
                </a:solidFill>
              </a:defRPr>
            </a:lvl2pPr>
            <a:lvl3pPr marL="685800" lvl="2" indent="-114300" algn="l">
              <a:spcBef>
                <a:spcPts val="160"/>
              </a:spcBef>
              <a:spcAft>
                <a:spcPts val="0"/>
              </a:spcAft>
              <a:buClr>
                <a:srgbClr val="888888"/>
              </a:buClr>
              <a:buSzPts val="1600"/>
              <a:buNone/>
              <a:defRPr sz="800">
                <a:solidFill>
                  <a:srgbClr val="888888"/>
                </a:solidFill>
              </a:defRPr>
            </a:lvl3pPr>
            <a:lvl4pPr marL="914400" lvl="3" indent="-114300" algn="l">
              <a:spcBef>
                <a:spcPts val="140"/>
              </a:spcBef>
              <a:spcAft>
                <a:spcPts val="0"/>
              </a:spcAft>
              <a:buClr>
                <a:srgbClr val="888888"/>
              </a:buClr>
              <a:buSzPts val="1400"/>
              <a:buNone/>
              <a:defRPr sz="700">
                <a:solidFill>
                  <a:srgbClr val="888888"/>
                </a:solidFill>
              </a:defRPr>
            </a:lvl4pPr>
            <a:lvl5pPr marL="1143000" lvl="4" indent="-114300" algn="l">
              <a:spcBef>
                <a:spcPts val="140"/>
              </a:spcBef>
              <a:spcAft>
                <a:spcPts val="0"/>
              </a:spcAft>
              <a:buClr>
                <a:srgbClr val="888888"/>
              </a:buClr>
              <a:buSzPts val="1400"/>
              <a:buNone/>
              <a:defRPr sz="700">
                <a:solidFill>
                  <a:srgbClr val="888888"/>
                </a:solidFill>
              </a:defRPr>
            </a:lvl5pPr>
            <a:lvl6pPr marL="1371600" lvl="5" indent="-114300" algn="l">
              <a:spcBef>
                <a:spcPts val="140"/>
              </a:spcBef>
              <a:spcAft>
                <a:spcPts val="0"/>
              </a:spcAft>
              <a:buClr>
                <a:srgbClr val="888888"/>
              </a:buClr>
              <a:buSzPts val="1400"/>
              <a:buNone/>
              <a:defRPr sz="700">
                <a:solidFill>
                  <a:srgbClr val="888888"/>
                </a:solidFill>
              </a:defRPr>
            </a:lvl6pPr>
            <a:lvl7pPr marL="1600200" lvl="6" indent="-114300" algn="l">
              <a:spcBef>
                <a:spcPts val="140"/>
              </a:spcBef>
              <a:spcAft>
                <a:spcPts val="0"/>
              </a:spcAft>
              <a:buClr>
                <a:srgbClr val="888888"/>
              </a:buClr>
              <a:buSzPts val="1400"/>
              <a:buNone/>
              <a:defRPr sz="700">
                <a:solidFill>
                  <a:srgbClr val="888888"/>
                </a:solidFill>
              </a:defRPr>
            </a:lvl7pPr>
            <a:lvl8pPr marL="1828800" lvl="7" indent="-114300" algn="l">
              <a:spcBef>
                <a:spcPts val="140"/>
              </a:spcBef>
              <a:spcAft>
                <a:spcPts val="0"/>
              </a:spcAft>
              <a:buClr>
                <a:srgbClr val="888888"/>
              </a:buClr>
              <a:buSzPts val="1400"/>
              <a:buNone/>
              <a:defRPr sz="700">
                <a:solidFill>
                  <a:srgbClr val="888888"/>
                </a:solidFill>
              </a:defRPr>
            </a:lvl8pPr>
            <a:lvl9pPr marL="2057400" lvl="8" indent="-114300" algn="l">
              <a:spcBef>
                <a:spcPts val="140"/>
              </a:spcBef>
              <a:spcAft>
                <a:spcPts val="0"/>
              </a:spcAft>
              <a:buClr>
                <a:srgbClr val="888888"/>
              </a:buClr>
              <a:buSzPts val="1400"/>
              <a:buNone/>
              <a:defRPr sz="700">
                <a:solidFill>
                  <a:srgbClr val="888888"/>
                </a:solidFill>
              </a:defRPr>
            </a:lvl9pPr>
          </a:lstStyle>
          <a:p>
            <a:endParaRPr/>
          </a:p>
        </p:txBody>
      </p:sp>
      <p:sp>
        <p:nvSpPr>
          <p:cNvPr id="30" name="Google Shape;30;p5"/>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50763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228600" y="800100"/>
            <a:ext cx="2019300" cy="2262982"/>
          </a:xfrm>
          <a:prstGeom prst="rect">
            <a:avLst/>
          </a:prstGeom>
          <a:noFill/>
          <a:ln>
            <a:noFill/>
          </a:ln>
        </p:spPr>
        <p:txBody>
          <a:bodyPr spcFirstLastPara="1" wrap="square" lIns="91425" tIns="45700" rIns="91425" bIns="45700" anchor="t" anchorCtr="0">
            <a:normAutofit/>
          </a:bodyPr>
          <a:lstStyle>
            <a:lvl1pPr marL="228600" lvl="0" indent="-203200" algn="l">
              <a:spcBef>
                <a:spcPts val="280"/>
              </a:spcBef>
              <a:spcAft>
                <a:spcPts val="0"/>
              </a:spcAft>
              <a:buClr>
                <a:schemeClr val="dk1"/>
              </a:buClr>
              <a:buSzPts val="2800"/>
              <a:buChar char="•"/>
              <a:defRPr sz="1400"/>
            </a:lvl1pPr>
            <a:lvl2pPr marL="457200" lvl="1" indent="-190500" algn="l">
              <a:spcBef>
                <a:spcPts val="240"/>
              </a:spcBef>
              <a:spcAft>
                <a:spcPts val="0"/>
              </a:spcAft>
              <a:buClr>
                <a:schemeClr val="dk1"/>
              </a:buClr>
              <a:buSzPts val="2400"/>
              <a:buChar char="–"/>
              <a:defRPr sz="1200"/>
            </a:lvl2pPr>
            <a:lvl3pPr marL="685800" lvl="2" indent="-177800" algn="l">
              <a:spcBef>
                <a:spcPts val="200"/>
              </a:spcBef>
              <a:spcAft>
                <a:spcPts val="0"/>
              </a:spcAft>
              <a:buClr>
                <a:schemeClr val="dk1"/>
              </a:buClr>
              <a:buSzPts val="2000"/>
              <a:buChar char="•"/>
              <a:defRPr sz="1000"/>
            </a:lvl3pPr>
            <a:lvl4pPr marL="914400" lvl="3" indent="-171450" algn="l">
              <a:spcBef>
                <a:spcPts val="180"/>
              </a:spcBef>
              <a:spcAft>
                <a:spcPts val="0"/>
              </a:spcAft>
              <a:buClr>
                <a:schemeClr val="dk1"/>
              </a:buClr>
              <a:buSzPts val="1800"/>
              <a:buChar char="–"/>
              <a:defRPr sz="900"/>
            </a:lvl4pPr>
            <a:lvl5pPr marL="1143000" lvl="4" indent="-171450" algn="l">
              <a:spcBef>
                <a:spcPts val="180"/>
              </a:spcBef>
              <a:spcAft>
                <a:spcPts val="0"/>
              </a:spcAft>
              <a:buClr>
                <a:schemeClr val="dk1"/>
              </a:buClr>
              <a:buSzPts val="1800"/>
              <a:buChar char="»"/>
              <a:defRPr sz="900"/>
            </a:lvl5pPr>
            <a:lvl6pPr marL="1371600" lvl="5" indent="-171450" algn="l">
              <a:spcBef>
                <a:spcPts val="180"/>
              </a:spcBef>
              <a:spcAft>
                <a:spcPts val="0"/>
              </a:spcAft>
              <a:buClr>
                <a:schemeClr val="dk1"/>
              </a:buClr>
              <a:buSzPts val="1800"/>
              <a:buChar char="•"/>
              <a:defRPr sz="900"/>
            </a:lvl6pPr>
            <a:lvl7pPr marL="1600200" lvl="6" indent="-171450" algn="l">
              <a:spcBef>
                <a:spcPts val="180"/>
              </a:spcBef>
              <a:spcAft>
                <a:spcPts val="0"/>
              </a:spcAft>
              <a:buClr>
                <a:schemeClr val="dk1"/>
              </a:buClr>
              <a:buSzPts val="1800"/>
              <a:buChar char="•"/>
              <a:defRPr sz="900"/>
            </a:lvl7pPr>
            <a:lvl8pPr marL="1828800" lvl="7" indent="-171450" algn="l">
              <a:spcBef>
                <a:spcPts val="180"/>
              </a:spcBef>
              <a:spcAft>
                <a:spcPts val="0"/>
              </a:spcAft>
              <a:buClr>
                <a:schemeClr val="dk1"/>
              </a:buClr>
              <a:buSzPts val="1800"/>
              <a:buChar char="•"/>
              <a:defRPr sz="900"/>
            </a:lvl8pPr>
            <a:lvl9pPr marL="2057400" lvl="8" indent="-171450" algn="l">
              <a:spcBef>
                <a:spcPts val="180"/>
              </a:spcBef>
              <a:spcAft>
                <a:spcPts val="0"/>
              </a:spcAft>
              <a:buClr>
                <a:schemeClr val="dk1"/>
              </a:buClr>
              <a:buSzPts val="1800"/>
              <a:buChar char="•"/>
              <a:defRPr sz="900"/>
            </a:lvl9pPr>
          </a:lstStyle>
          <a:p>
            <a:endParaRPr/>
          </a:p>
        </p:txBody>
      </p:sp>
      <p:sp>
        <p:nvSpPr>
          <p:cNvPr id="36" name="Google Shape;36;p6"/>
          <p:cNvSpPr txBox="1">
            <a:spLocks noGrp="1"/>
          </p:cNvSpPr>
          <p:nvPr>
            <p:ph type="body" idx="2"/>
          </p:nvPr>
        </p:nvSpPr>
        <p:spPr>
          <a:xfrm>
            <a:off x="2324100" y="800100"/>
            <a:ext cx="2019300" cy="2262982"/>
          </a:xfrm>
          <a:prstGeom prst="rect">
            <a:avLst/>
          </a:prstGeom>
          <a:noFill/>
          <a:ln>
            <a:noFill/>
          </a:ln>
        </p:spPr>
        <p:txBody>
          <a:bodyPr spcFirstLastPara="1" wrap="square" lIns="91425" tIns="45700" rIns="91425" bIns="45700" anchor="t" anchorCtr="0">
            <a:normAutofit/>
          </a:bodyPr>
          <a:lstStyle>
            <a:lvl1pPr marL="228600" lvl="0" indent="-203200" algn="l">
              <a:spcBef>
                <a:spcPts val="280"/>
              </a:spcBef>
              <a:spcAft>
                <a:spcPts val="0"/>
              </a:spcAft>
              <a:buClr>
                <a:schemeClr val="dk1"/>
              </a:buClr>
              <a:buSzPts val="2800"/>
              <a:buChar char="•"/>
              <a:defRPr sz="1400"/>
            </a:lvl1pPr>
            <a:lvl2pPr marL="457200" lvl="1" indent="-190500" algn="l">
              <a:spcBef>
                <a:spcPts val="240"/>
              </a:spcBef>
              <a:spcAft>
                <a:spcPts val="0"/>
              </a:spcAft>
              <a:buClr>
                <a:schemeClr val="dk1"/>
              </a:buClr>
              <a:buSzPts val="2400"/>
              <a:buChar char="–"/>
              <a:defRPr sz="1200"/>
            </a:lvl2pPr>
            <a:lvl3pPr marL="685800" lvl="2" indent="-177800" algn="l">
              <a:spcBef>
                <a:spcPts val="200"/>
              </a:spcBef>
              <a:spcAft>
                <a:spcPts val="0"/>
              </a:spcAft>
              <a:buClr>
                <a:schemeClr val="dk1"/>
              </a:buClr>
              <a:buSzPts val="2000"/>
              <a:buChar char="•"/>
              <a:defRPr sz="1000"/>
            </a:lvl3pPr>
            <a:lvl4pPr marL="914400" lvl="3" indent="-171450" algn="l">
              <a:spcBef>
                <a:spcPts val="180"/>
              </a:spcBef>
              <a:spcAft>
                <a:spcPts val="0"/>
              </a:spcAft>
              <a:buClr>
                <a:schemeClr val="dk1"/>
              </a:buClr>
              <a:buSzPts val="1800"/>
              <a:buChar char="–"/>
              <a:defRPr sz="900"/>
            </a:lvl4pPr>
            <a:lvl5pPr marL="1143000" lvl="4" indent="-171450" algn="l">
              <a:spcBef>
                <a:spcPts val="180"/>
              </a:spcBef>
              <a:spcAft>
                <a:spcPts val="0"/>
              </a:spcAft>
              <a:buClr>
                <a:schemeClr val="dk1"/>
              </a:buClr>
              <a:buSzPts val="1800"/>
              <a:buChar char="»"/>
              <a:defRPr sz="900"/>
            </a:lvl5pPr>
            <a:lvl6pPr marL="1371600" lvl="5" indent="-171450" algn="l">
              <a:spcBef>
                <a:spcPts val="180"/>
              </a:spcBef>
              <a:spcAft>
                <a:spcPts val="0"/>
              </a:spcAft>
              <a:buClr>
                <a:schemeClr val="dk1"/>
              </a:buClr>
              <a:buSzPts val="1800"/>
              <a:buChar char="•"/>
              <a:defRPr sz="900"/>
            </a:lvl6pPr>
            <a:lvl7pPr marL="1600200" lvl="6" indent="-171450" algn="l">
              <a:spcBef>
                <a:spcPts val="180"/>
              </a:spcBef>
              <a:spcAft>
                <a:spcPts val="0"/>
              </a:spcAft>
              <a:buClr>
                <a:schemeClr val="dk1"/>
              </a:buClr>
              <a:buSzPts val="1800"/>
              <a:buChar char="•"/>
              <a:defRPr sz="900"/>
            </a:lvl7pPr>
            <a:lvl8pPr marL="1828800" lvl="7" indent="-171450" algn="l">
              <a:spcBef>
                <a:spcPts val="180"/>
              </a:spcBef>
              <a:spcAft>
                <a:spcPts val="0"/>
              </a:spcAft>
              <a:buClr>
                <a:schemeClr val="dk1"/>
              </a:buClr>
              <a:buSzPts val="1800"/>
              <a:buChar char="•"/>
              <a:defRPr sz="900"/>
            </a:lvl8pPr>
            <a:lvl9pPr marL="2057400" lvl="8" indent="-171450" algn="l">
              <a:spcBef>
                <a:spcPts val="180"/>
              </a:spcBef>
              <a:spcAft>
                <a:spcPts val="0"/>
              </a:spcAft>
              <a:buClr>
                <a:schemeClr val="dk1"/>
              </a:buClr>
              <a:buSzPts val="1800"/>
              <a:buChar char="•"/>
              <a:defRPr sz="900"/>
            </a:lvl9pPr>
          </a:lstStyle>
          <a:p>
            <a:endParaRPr/>
          </a:p>
        </p:txBody>
      </p:sp>
      <p:sp>
        <p:nvSpPr>
          <p:cNvPr id="37" name="Google Shape;37;p6"/>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13293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228600" y="767556"/>
            <a:ext cx="2020094" cy="319881"/>
          </a:xfrm>
          <a:prstGeom prst="rect">
            <a:avLst/>
          </a:prstGeom>
          <a:noFill/>
          <a:ln>
            <a:noFill/>
          </a:ln>
        </p:spPr>
        <p:txBody>
          <a:bodyPr spcFirstLastPara="1" wrap="square" lIns="91425" tIns="45700" rIns="91425" bIns="45700" anchor="b" anchorCtr="0">
            <a:normAutofit/>
          </a:bodyPr>
          <a:lstStyle>
            <a:lvl1pPr marL="228600" lvl="0" indent="-114300" algn="l">
              <a:spcBef>
                <a:spcPts val="240"/>
              </a:spcBef>
              <a:spcAft>
                <a:spcPts val="0"/>
              </a:spcAft>
              <a:buClr>
                <a:schemeClr val="dk1"/>
              </a:buClr>
              <a:buSzPts val="2400"/>
              <a:buNone/>
              <a:defRPr sz="1200" b="1"/>
            </a:lvl1pPr>
            <a:lvl2pPr marL="457200" lvl="1" indent="-114300" algn="l">
              <a:spcBef>
                <a:spcPts val="200"/>
              </a:spcBef>
              <a:spcAft>
                <a:spcPts val="0"/>
              </a:spcAft>
              <a:buClr>
                <a:schemeClr val="dk1"/>
              </a:buClr>
              <a:buSzPts val="2000"/>
              <a:buNone/>
              <a:defRPr sz="1000" b="1"/>
            </a:lvl2pPr>
            <a:lvl3pPr marL="685800" lvl="2" indent="-114300" algn="l">
              <a:spcBef>
                <a:spcPts val="180"/>
              </a:spcBef>
              <a:spcAft>
                <a:spcPts val="0"/>
              </a:spcAft>
              <a:buClr>
                <a:schemeClr val="dk1"/>
              </a:buClr>
              <a:buSzPts val="1800"/>
              <a:buNone/>
              <a:defRPr sz="900" b="1"/>
            </a:lvl3pPr>
            <a:lvl4pPr marL="914400" lvl="3" indent="-114300" algn="l">
              <a:spcBef>
                <a:spcPts val="160"/>
              </a:spcBef>
              <a:spcAft>
                <a:spcPts val="0"/>
              </a:spcAft>
              <a:buClr>
                <a:schemeClr val="dk1"/>
              </a:buClr>
              <a:buSzPts val="1600"/>
              <a:buNone/>
              <a:defRPr sz="800" b="1"/>
            </a:lvl4pPr>
            <a:lvl5pPr marL="1143000" lvl="4" indent="-114300" algn="l">
              <a:spcBef>
                <a:spcPts val="160"/>
              </a:spcBef>
              <a:spcAft>
                <a:spcPts val="0"/>
              </a:spcAft>
              <a:buClr>
                <a:schemeClr val="dk1"/>
              </a:buClr>
              <a:buSzPts val="1600"/>
              <a:buNone/>
              <a:defRPr sz="800" b="1"/>
            </a:lvl5pPr>
            <a:lvl6pPr marL="1371600" lvl="5" indent="-114300" algn="l">
              <a:spcBef>
                <a:spcPts val="160"/>
              </a:spcBef>
              <a:spcAft>
                <a:spcPts val="0"/>
              </a:spcAft>
              <a:buClr>
                <a:schemeClr val="dk1"/>
              </a:buClr>
              <a:buSzPts val="1600"/>
              <a:buNone/>
              <a:defRPr sz="800" b="1"/>
            </a:lvl6pPr>
            <a:lvl7pPr marL="1600200" lvl="6" indent="-114300" algn="l">
              <a:spcBef>
                <a:spcPts val="160"/>
              </a:spcBef>
              <a:spcAft>
                <a:spcPts val="0"/>
              </a:spcAft>
              <a:buClr>
                <a:schemeClr val="dk1"/>
              </a:buClr>
              <a:buSzPts val="1600"/>
              <a:buNone/>
              <a:defRPr sz="800" b="1"/>
            </a:lvl7pPr>
            <a:lvl8pPr marL="1828800" lvl="7" indent="-114300" algn="l">
              <a:spcBef>
                <a:spcPts val="160"/>
              </a:spcBef>
              <a:spcAft>
                <a:spcPts val="0"/>
              </a:spcAft>
              <a:buClr>
                <a:schemeClr val="dk1"/>
              </a:buClr>
              <a:buSzPts val="1600"/>
              <a:buNone/>
              <a:defRPr sz="800" b="1"/>
            </a:lvl8pPr>
            <a:lvl9pPr marL="2057400" lvl="8" indent="-114300" algn="l">
              <a:spcBef>
                <a:spcPts val="160"/>
              </a:spcBef>
              <a:spcAft>
                <a:spcPts val="0"/>
              </a:spcAft>
              <a:buClr>
                <a:schemeClr val="dk1"/>
              </a:buClr>
              <a:buSzPts val="1600"/>
              <a:buNone/>
              <a:defRPr sz="800" b="1"/>
            </a:lvl9pPr>
          </a:lstStyle>
          <a:p>
            <a:endParaRPr/>
          </a:p>
        </p:txBody>
      </p:sp>
      <p:sp>
        <p:nvSpPr>
          <p:cNvPr id="43" name="Google Shape;43;p7"/>
          <p:cNvSpPr txBox="1">
            <a:spLocks noGrp="1"/>
          </p:cNvSpPr>
          <p:nvPr>
            <p:ph type="body" idx="2"/>
          </p:nvPr>
        </p:nvSpPr>
        <p:spPr>
          <a:xfrm>
            <a:off x="228600" y="1087438"/>
            <a:ext cx="2020094" cy="1975644"/>
          </a:xfrm>
          <a:prstGeom prst="rect">
            <a:avLst/>
          </a:prstGeom>
          <a:noFill/>
          <a:ln>
            <a:noFill/>
          </a:ln>
        </p:spPr>
        <p:txBody>
          <a:bodyPr spcFirstLastPara="1" wrap="square" lIns="91425" tIns="45700" rIns="91425" bIns="45700" anchor="t" anchorCtr="0">
            <a:normAutofit/>
          </a:bodyPr>
          <a:lstStyle>
            <a:lvl1pPr marL="228600" lvl="0" indent="-190500" algn="l">
              <a:spcBef>
                <a:spcPts val="240"/>
              </a:spcBef>
              <a:spcAft>
                <a:spcPts val="0"/>
              </a:spcAft>
              <a:buClr>
                <a:schemeClr val="dk1"/>
              </a:buClr>
              <a:buSzPts val="2400"/>
              <a:buChar char="•"/>
              <a:defRPr sz="1200"/>
            </a:lvl1pPr>
            <a:lvl2pPr marL="457200" lvl="1" indent="-177800" algn="l">
              <a:spcBef>
                <a:spcPts val="200"/>
              </a:spcBef>
              <a:spcAft>
                <a:spcPts val="0"/>
              </a:spcAft>
              <a:buClr>
                <a:schemeClr val="dk1"/>
              </a:buClr>
              <a:buSzPts val="2000"/>
              <a:buChar char="–"/>
              <a:defRPr sz="1000"/>
            </a:lvl2pPr>
            <a:lvl3pPr marL="685800" lvl="2" indent="-171450" algn="l">
              <a:spcBef>
                <a:spcPts val="180"/>
              </a:spcBef>
              <a:spcAft>
                <a:spcPts val="0"/>
              </a:spcAft>
              <a:buClr>
                <a:schemeClr val="dk1"/>
              </a:buClr>
              <a:buSzPts val="1800"/>
              <a:buChar char="•"/>
              <a:defRPr sz="900"/>
            </a:lvl3pPr>
            <a:lvl4pPr marL="914400" lvl="3" indent="-165100" algn="l">
              <a:spcBef>
                <a:spcPts val="160"/>
              </a:spcBef>
              <a:spcAft>
                <a:spcPts val="0"/>
              </a:spcAft>
              <a:buClr>
                <a:schemeClr val="dk1"/>
              </a:buClr>
              <a:buSzPts val="1600"/>
              <a:buChar char="–"/>
              <a:defRPr sz="800"/>
            </a:lvl4pPr>
            <a:lvl5pPr marL="1143000" lvl="4" indent="-165100" algn="l">
              <a:spcBef>
                <a:spcPts val="160"/>
              </a:spcBef>
              <a:spcAft>
                <a:spcPts val="0"/>
              </a:spcAft>
              <a:buClr>
                <a:schemeClr val="dk1"/>
              </a:buClr>
              <a:buSzPts val="1600"/>
              <a:buChar char="»"/>
              <a:defRPr sz="800"/>
            </a:lvl5pPr>
            <a:lvl6pPr marL="1371600" lvl="5" indent="-165100" algn="l">
              <a:spcBef>
                <a:spcPts val="160"/>
              </a:spcBef>
              <a:spcAft>
                <a:spcPts val="0"/>
              </a:spcAft>
              <a:buClr>
                <a:schemeClr val="dk1"/>
              </a:buClr>
              <a:buSzPts val="1600"/>
              <a:buChar char="•"/>
              <a:defRPr sz="800"/>
            </a:lvl6pPr>
            <a:lvl7pPr marL="1600200" lvl="6" indent="-165100" algn="l">
              <a:spcBef>
                <a:spcPts val="160"/>
              </a:spcBef>
              <a:spcAft>
                <a:spcPts val="0"/>
              </a:spcAft>
              <a:buClr>
                <a:schemeClr val="dk1"/>
              </a:buClr>
              <a:buSzPts val="1600"/>
              <a:buChar char="•"/>
              <a:defRPr sz="800"/>
            </a:lvl7pPr>
            <a:lvl8pPr marL="1828800" lvl="7" indent="-165100" algn="l">
              <a:spcBef>
                <a:spcPts val="160"/>
              </a:spcBef>
              <a:spcAft>
                <a:spcPts val="0"/>
              </a:spcAft>
              <a:buClr>
                <a:schemeClr val="dk1"/>
              </a:buClr>
              <a:buSzPts val="1600"/>
              <a:buChar char="•"/>
              <a:defRPr sz="800"/>
            </a:lvl8pPr>
            <a:lvl9pPr marL="2057400" lvl="8" indent="-165100" algn="l">
              <a:spcBef>
                <a:spcPts val="160"/>
              </a:spcBef>
              <a:spcAft>
                <a:spcPts val="0"/>
              </a:spcAft>
              <a:buClr>
                <a:schemeClr val="dk1"/>
              </a:buClr>
              <a:buSzPts val="1600"/>
              <a:buChar char="•"/>
              <a:defRPr sz="800"/>
            </a:lvl9pPr>
          </a:lstStyle>
          <a:p>
            <a:endParaRPr/>
          </a:p>
        </p:txBody>
      </p:sp>
      <p:sp>
        <p:nvSpPr>
          <p:cNvPr id="44" name="Google Shape;44;p7"/>
          <p:cNvSpPr txBox="1">
            <a:spLocks noGrp="1"/>
          </p:cNvSpPr>
          <p:nvPr>
            <p:ph type="body" idx="3"/>
          </p:nvPr>
        </p:nvSpPr>
        <p:spPr>
          <a:xfrm>
            <a:off x="2322513" y="767556"/>
            <a:ext cx="2020888" cy="319881"/>
          </a:xfrm>
          <a:prstGeom prst="rect">
            <a:avLst/>
          </a:prstGeom>
          <a:noFill/>
          <a:ln>
            <a:noFill/>
          </a:ln>
        </p:spPr>
        <p:txBody>
          <a:bodyPr spcFirstLastPara="1" wrap="square" lIns="91425" tIns="45700" rIns="91425" bIns="45700" anchor="b" anchorCtr="0">
            <a:normAutofit/>
          </a:bodyPr>
          <a:lstStyle>
            <a:lvl1pPr marL="228600" lvl="0" indent="-114300" algn="l">
              <a:spcBef>
                <a:spcPts val="240"/>
              </a:spcBef>
              <a:spcAft>
                <a:spcPts val="0"/>
              </a:spcAft>
              <a:buClr>
                <a:schemeClr val="dk1"/>
              </a:buClr>
              <a:buSzPts val="2400"/>
              <a:buNone/>
              <a:defRPr sz="1200" b="1"/>
            </a:lvl1pPr>
            <a:lvl2pPr marL="457200" lvl="1" indent="-114300" algn="l">
              <a:spcBef>
                <a:spcPts val="200"/>
              </a:spcBef>
              <a:spcAft>
                <a:spcPts val="0"/>
              </a:spcAft>
              <a:buClr>
                <a:schemeClr val="dk1"/>
              </a:buClr>
              <a:buSzPts val="2000"/>
              <a:buNone/>
              <a:defRPr sz="1000" b="1"/>
            </a:lvl2pPr>
            <a:lvl3pPr marL="685800" lvl="2" indent="-114300" algn="l">
              <a:spcBef>
                <a:spcPts val="180"/>
              </a:spcBef>
              <a:spcAft>
                <a:spcPts val="0"/>
              </a:spcAft>
              <a:buClr>
                <a:schemeClr val="dk1"/>
              </a:buClr>
              <a:buSzPts val="1800"/>
              <a:buNone/>
              <a:defRPr sz="900" b="1"/>
            </a:lvl3pPr>
            <a:lvl4pPr marL="914400" lvl="3" indent="-114300" algn="l">
              <a:spcBef>
                <a:spcPts val="160"/>
              </a:spcBef>
              <a:spcAft>
                <a:spcPts val="0"/>
              </a:spcAft>
              <a:buClr>
                <a:schemeClr val="dk1"/>
              </a:buClr>
              <a:buSzPts val="1600"/>
              <a:buNone/>
              <a:defRPr sz="800" b="1"/>
            </a:lvl4pPr>
            <a:lvl5pPr marL="1143000" lvl="4" indent="-114300" algn="l">
              <a:spcBef>
                <a:spcPts val="160"/>
              </a:spcBef>
              <a:spcAft>
                <a:spcPts val="0"/>
              </a:spcAft>
              <a:buClr>
                <a:schemeClr val="dk1"/>
              </a:buClr>
              <a:buSzPts val="1600"/>
              <a:buNone/>
              <a:defRPr sz="800" b="1"/>
            </a:lvl5pPr>
            <a:lvl6pPr marL="1371600" lvl="5" indent="-114300" algn="l">
              <a:spcBef>
                <a:spcPts val="160"/>
              </a:spcBef>
              <a:spcAft>
                <a:spcPts val="0"/>
              </a:spcAft>
              <a:buClr>
                <a:schemeClr val="dk1"/>
              </a:buClr>
              <a:buSzPts val="1600"/>
              <a:buNone/>
              <a:defRPr sz="800" b="1"/>
            </a:lvl6pPr>
            <a:lvl7pPr marL="1600200" lvl="6" indent="-114300" algn="l">
              <a:spcBef>
                <a:spcPts val="160"/>
              </a:spcBef>
              <a:spcAft>
                <a:spcPts val="0"/>
              </a:spcAft>
              <a:buClr>
                <a:schemeClr val="dk1"/>
              </a:buClr>
              <a:buSzPts val="1600"/>
              <a:buNone/>
              <a:defRPr sz="800" b="1"/>
            </a:lvl7pPr>
            <a:lvl8pPr marL="1828800" lvl="7" indent="-114300" algn="l">
              <a:spcBef>
                <a:spcPts val="160"/>
              </a:spcBef>
              <a:spcAft>
                <a:spcPts val="0"/>
              </a:spcAft>
              <a:buClr>
                <a:schemeClr val="dk1"/>
              </a:buClr>
              <a:buSzPts val="1600"/>
              <a:buNone/>
              <a:defRPr sz="800" b="1"/>
            </a:lvl8pPr>
            <a:lvl9pPr marL="2057400" lvl="8" indent="-114300" algn="l">
              <a:spcBef>
                <a:spcPts val="160"/>
              </a:spcBef>
              <a:spcAft>
                <a:spcPts val="0"/>
              </a:spcAft>
              <a:buClr>
                <a:schemeClr val="dk1"/>
              </a:buClr>
              <a:buSzPts val="1600"/>
              <a:buNone/>
              <a:defRPr sz="800" b="1"/>
            </a:lvl9pPr>
          </a:lstStyle>
          <a:p>
            <a:endParaRPr/>
          </a:p>
        </p:txBody>
      </p:sp>
      <p:sp>
        <p:nvSpPr>
          <p:cNvPr id="45" name="Google Shape;45;p7"/>
          <p:cNvSpPr txBox="1">
            <a:spLocks noGrp="1"/>
          </p:cNvSpPr>
          <p:nvPr>
            <p:ph type="body" idx="4"/>
          </p:nvPr>
        </p:nvSpPr>
        <p:spPr>
          <a:xfrm>
            <a:off x="2322513" y="1087438"/>
            <a:ext cx="2020888" cy="1975644"/>
          </a:xfrm>
          <a:prstGeom prst="rect">
            <a:avLst/>
          </a:prstGeom>
          <a:noFill/>
          <a:ln>
            <a:noFill/>
          </a:ln>
        </p:spPr>
        <p:txBody>
          <a:bodyPr spcFirstLastPara="1" wrap="square" lIns="91425" tIns="45700" rIns="91425" bIns="45700" anchor="t" anchorCtr="0">
            <a:normAutofit/>
          </a:bodyPr>
          <a:lstStyle>
            <a:lvl1pPr marL="228600" lvl="0" indent="-190500" algn="l">
              <a:spcBef>
                <a:spcPts val="240"/>
              </a:spcBef>
              <a:spcAft>
                <a:spcPts val="0"/>
              </a:spcAft>
              <a:buClr>
                <a:schemeClr val="dk1"/>
              </a:buClr>
              <a:buSzPts val="2400"/>
              <a:buChar char="•"/>
              <a:defRPr sz="1200"/>
            </a:lvl1pPr>
            <a:lvl2pPr marL="457200" lvl="1" indent="-177800" algn="l">
              <a:spcBef>
                <a:spcPts val="200"/>
              </a:spcBef>
              <a:spcAft>
                <a:spcPts val="0"/>
              </a:spcAft>
              <a:buClr>
                <a:schemeClr val="dk1"/>
              </a:buClr>
              <a:buSzPts val="2000"/>
              <a:buChar char="–"/>
              <a:defRPr sz="1000"/>
            </a:lvl2pPr>
            <a:lvl3pPr marL="685800" lvl="2" indent="-171450" algn="l">
              <a:spcBef>
                <a:spcPts val="180"/>
              </a:spcBef>
              <a:spcAft>
                <a:spcPts val="0"/>
              </a:spcAft>
              <a:buClr>
                <a:schemeClr val="dk1"/>
              </a:buClr>
              <a:buSzPts val="1800"/>
              <a:buChar char="•"/>
              <a:defRPr sz="900"/>
            </a:lvl3pPr>
            <a:lvl4pPr marL="914400" lvl="3" indent="-165100" algn="l">
              <a:spcBef>
                <a:spcPts val="160"/>
              </a:spcBef>
              <a:spcAft>
                <a:spcPts val="0"/>
              </a:spcAft>
              <a:buClr>
                <a:schemeClr val="dk1"/>
              </a:buClr>
              <a:buSzPts val="1600"/>
              <a:buChar char="–"/>
              <a:defRPr sz="800"/>
            </a:lvl4pPr>
            <a:lvl5pPr marL="1143000" lvl="4" indent="-165100" algn="l">
              <a:spcBef>
                <a:spcPts val="160"/>
              </a:spcBef>
              <a:spcAft>
                <a:spcPts val="0"/>
              </a:spcAft>
              <a:buClr>
                <a:schemeClr val="dk1"/>
              </a:buClr>
              <a:buSzPts val="1600"/>
              <a:buChar char="»"/>
              <a:defRPr sz="800"/>
            </a:lvl5pPr>
            <a:lvl6pPr marL="1371600" lvl="5" indent="-165100" algn="l">
              <a:spcBef>
                <a:spcPts val="160"/>
              </a:spcBef>
              <a:spcAft>
                <a:spcPts val="0"/>
              </a:spcAft>
              <a:buClr>
                <a:schemeClr val="dk1"/>
              </a:buClr>
              <a:buSzPts val="1600"/>
              <a:buChar char="•"/>
              <a:defRPr sz="800"/>
            </a:lvl6pPr>
            <a:lvl7pPr marL="1600200" lvl="6" indent="-165100" algn="l">
              <a:spcBef>
                <a:spcPts val="160"/>
              </a:spcBef>
              <a:spcAft>
                <a:spcPts val="0"/>
              </a:spcAft>
              <a:buClr>
                <a:schemeClr val="dk1"/>
              </a:buClr>
              <a:buSzPts val="1600"/>
              <a:buChar char="•"/>
              <a:defRPr sz="800"/>
            </a:lvl7pPr>
            <a:lvl8pPr marL="1828800" lvl="7" indent="-165100" algn="l">
              <a:spcBef>
                <a:spcPts val="160"/>
              </a:spcBef>
              <a:spcAft>
                <a:spcPts val="0"/>
              </a:spcAft>
              <a:buClr>
                <a:schemeClr val="dk1"/>
              </a:buClr>
              <a:buSzPts val="1600"/>
              <a:buChar char="•"/>
              <a:defRPr sz="800"/>
            </a:lvl8pPr>
            <a:lvl9pPr marL="2057400" lvl="8" indent="-165100" algn="l">
              <a:spcBef>
                <a:spcPts val="160"/>
              </a:spcBef>
              <a:spcAft>
                <a:spcPts val="0"/>
              </a:spcAft>
              <a:buClr>
                <a:schemeClr val="dk1"/>
              </a:buClr>
              <a:buSzPts val="1600"/>
              <a:buChar char="•"/>
              <a:defRPr sz="800"/>
            </a:lvl9pPr>
          </a:lstStyle>
          <a:p>
            <a:endParaRPr/>
          </a:p>
        </p:txBody>
      </p:sp>
      <p:sp>
        <p:nvSpPr>
          <p:cNvPr id="46" name="Google Shape;46;p7"/>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55932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95374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228600" y="136525"/>
            <a:ext cx="1504157" cy="5810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1787525" y="136525"/>
            <a:ext cx="2555875" cy="2926557"/>
          </a:xfrm>
          <a:prstGeom prst="rect">
            <a:avLst/>
          </a:prstGeom>
          <a:noFill/>
          <a:ln>
            <a:noFill/>
          </a:ln>
        </p:spPr>
        <p:txBody>
          <a:bodyPr spcFirstLastPara="1" wrap="square" lIns="91425" tIns="45700" rIns="91425" bIns="45700" anchor="t" anchorCtr="0">
            <a:normAutofit/>
          </a:bodyPr>
          <a:lstStyle>
            <a:lvl1pPr marL="228600" lvl="0" indent="-215900" algn="l">
              <a:spcBef>
                <a:spcPts val="320"/>
              </a:spcBef>
              <a:spcAft>
                <a:spcPts val="0"/>
              </a:spcAft>
              <a:buClr>
                <a:schemeClr val="dk1"/>
              </a:buClr>
              <a:buSzPts val="3200"/>
              <a:buChar char="•"/>
              <a:defRPr sz="1600"/>
            </a:lvl1pPr>
            <a:lvl2pPr marL="457200" lvl="1" indent="-203200" algn="l">
              <a:spcBef>
                <a:spcPts val="280"/>
              </a:spcBef>
              <a:spcAft>
                <a:spcPts val="0"/>
              </a:spcAft>
              <a:buClr>
                <a:schemeClr val="dk1"/>
              </a:buClr>
              <a:buSzPts val="2800"/>
              <a:buChar char="–"/>
              <a:defRPr sz="1400"/>
            </a:lvl2pPr>
            <a:lvl3pPr marL="685800" lvl="2" indent="-190500" algn="l">
              <a:spcBef>
                <a:spcPts val="240"/>
              </a:spcBef>
              <a:spcAft>
                <a:spcPts val="0"/>
              </a:spcAft>
              <a:buClr>
                <a:schemeClr val="dk1"/>
              </a:buClr>
              <a:buSzPts val="2400"/>
              <a:buChar char="•"/>
              <a:defRPr sz="1200"/>
            </a:lvl3pPr>
            <a:lvl4pPr marL="914400" lvl="3" indent="-177800" algn="l">
              <a:spcBef>
                <a:spcPts val="200"/>
              </a:spcBef>
              <a:spcAft>
                <a:spcPts val="0"/>
              </a:spcAft>
              <a:buClr>
                <a:schemeClr val="dk1"/>
              </a:buClr>
              <a:buSzPts val="2000"/>
              <a:buChar char="–"/>
              <a:defRPr sz="1000"/>
            </a:lvl4pPr>
            <a:lvl5pPr marL="1143000" lvl="4" indent="-177800" algn="l">
              <a:spcBef>
                <a:spcPts val="200"/>
              </a:spcBef>
              <a:spcAft>
                <a:spcPts val="0"/>
              </a:spcAft>
              <a:buClr>
                <a:schemeClr val="dk1"/>
              </a:buClr>
              <a:buSzPts val="2000"/>
              <a:buChar char="»"/>
              <a:defRPr sz="1000"/>
            </a:lvl5pPr>
            <a:lvl6pPr marL="1371600" lvl="5" indent="-177800" algn="l">
              <a:spcBef>
                <a:spcPts val="200"/>
              </a:spcBef>
              <a:spcAft>
                <a:spcPts val="0"/>
              </a:spcAft>
              <a:buClr>
                <a:schemeClr val="dk1"/>
              </a:buClr>
              <a:buSzPts val="2000"/>
              <a:buChar char="•"/>
              <a:defRPr sz="1000"/>
            </a:lvl6pPr>
            <a:lvl7pPr marL="1600200" lvl="6" indent="-177800" algn="l">
              <a:spcBef>
                <a:spcPts val="200"/>
              </a:spcBef>
              <a:spcAft>
                <a:spcPts val="0"/>
              </a:spcAft>
              <a:buClr>
                <a:schemeClr val="dk1"/>
              </a:buClr>
              <a:buSzPts val="2000"/>
              <a:buChar char="•"/>
              <a:defRPr sz="1000"/>
            </a:lvl7pPr>
            <a:lvl8pPr marL="1828800" lvl="7" indent="-177800" algn="l">
              <a:spcBef>
                <a:spcPts val="200"/>
              </a:spcBef>
              <a:spcAft>
                <a:spcPts val="0"/>
              </a:spcAft>
              <a:buClr>
                <a:schemeClr val="dk1"/>
              </a:buClr>
              <a:buSzPts val="2000"/>
              <a:buChar char="•"/>
              <a:defRPr sz="1000"/>
            </a:lvl8pPr>
            <a:lvl9pPr marL="2057400" lvl="8" indent="-177800" algn="l">
              <a:spcBef>
                <a:spcPts val="200"/>
              </a:spcBef>
              <a:spcAft>
                <a:spcPts val="0"/>
              </a:spcAft>
              <a:buClr>
                <a:schemeClr val="dk1"/>
              </a:buClr>
              <a:buSzPts val="2000"/>
              <a:buChar char="•"/>
              <a:defRPr sz="1000"/>
            </a:lvl9pPr>
          </a:lstStyle>
          <a:p>
            <a:endParaRPr/>
          </a:p>
        </p:txBody>
      </p:sp>
      <p:sp>
        <p:nvSpPr>
          <p:cNvPr id="57" name="Google Shape;57;p9"/>
          <p:cNvSpPr txBox="1">
            <a:spLocks noGrp="1"/>
          </p:cNvSpPr>
          <p:nvPr>
            <p:ph type="body" idx="2"/>
          </p:nvPr>
        </p:nvSpPr>
        <p:spPr>
          <a:xfrm>
            <a:off x="228600" y="717550"/>
            <a:ext cx="1504157" cy="2345532"/>
          </a:xfrm>
          <a:prstGeom prst="rect">
            <a:avLst/>
          </a:prstGeom>
          <a:noFill/>
          <a:ln>
            <a:noFill/>
          </a:ln>
        </p:spPr>
        <p:txBody>
          <a:bodyPr spcFirstLastPara="1" wrap="square" lIns="91425" tIns="45700" rIns="91425" bIns="45700" anchor="t" anchorCtr="0">
            <a:normAutofit/>
          </a:bodyPr>
          <a:lstStyle>
            <a:lvl1pPr marL="228600" lvl="0" indent="-114300" algn="l">
              <a:spcBef>
                <a:spcPts val="140"/>
              </a:spcBef>
              <a:spcAft>
                <a:spcPts val="0"/>
              </a:spcAft>
              <a:buClr>
                <a:schemeClr val="dk1"/>
              </a:buClr>
              <a:buSzPts val="1400"/>
              <a:buNone/>
              <a:defRPr sz="700"/>
            </a:lvl1pPr>
            <a:lvl2pPr marL="457200" lvl="1" indent="-114300" algn="l">
              <a:spcBef>
                <a:spcPts val="120"/>
              </a:spcBef>
              <a:spcAft>
                <a:spcPts val="0"/>
              </a:spcAft>
              <a:buClr>
                <a:schemeClr val="dk1"/>
              </a:buClr>
              <a:buSzPts val="1200"/>
              <a:buNone/>
              <a:defRPr sz="600"/>
            </a:lvl2pPr>
            <a:lvl3pPr marL="685800" lvl="2" indent="-114300" algn="l">
              <a:spcBef>
                <a:spcPts val="100"/>
              </a:spcBef>
              <a:spcAft>
                <a:spcPts val="0"/>
              </a:spcAft>
              <a:buClr>
                <a:schemeClr val="dk1"/>
              </a:buClr>
              <a:buSzPts val="1000"/>
              <a:buNone/>
              <a:defRPr sz="500"/>
            </a:lvl3pPr>
            <a:lvl4pPr marL="914400" lvl="3" indent="-114300" algn="l">
              <a:spcBef>
                <a:spcPts val="90"/>
              </a:spcBef>
              <a:spcAft>
                <a:spcPts val="0"/>
              </a:spcAft>
              <a:buClr>
                <a:schemeClr val="dk1"/>
              </a:buClr>
              <a:buSzPts val="900"/>
              <a:buNone/>
              <a:defRPr sz="450"/>
            </a:lvl4pPr>
            <a:lvl5pPr marL="1143000" lvl="4" indent="-114300" algn="l">
              <a:spcBef>
                <a:spcPts val="90"/>
              </a:spcBef>
              <a:spcAft>
                <a:spcPts val="0"/>
              </a:spcAft>
              <a:buClr>
                <a:schemeClr val="dk1"/>
              </a:buClr>
              <a:buSzPts val="900"/>
              <a:buNone/>
              <a:defRPr sz="450"/>
            </a:lvl5pPr>
            <a:lvl6pPr marL="1371600" lvl="5" indent="-114300" algn="l">
              <a:spcBef>
                <a:spcPts val="90"/>
              </a:spcBef>
              <a:spcAft>
                <a:spcPts val="0"/>
              </a:spcAft>
              <a:buClr>
                <a:schemeClr val="dk1"/>
              </a:buClr>
              <a:buSzPts val="900"/>
              <a:buNone/>
              <a:defRPr sz="450"/>
            </a:lvl6pPr>
            <a:lvl7pPr marL="1600200" lvl="6" indent="-114300" algn="l">
              <a:spcBef>
                <a:spcPts val="90"/>
              </a:spcBef>
              <a:spcAft>
                <a:spcPts val="0"/>
              </a:spcAft>
              <a:buClr>
                <a:schemeClr val="dk1"/>
              </a:buClr>
              <a:buSzPts val="900"/>
              <a:buNone/>
              <a:defRPr sz="450"/>
            </a:lvl7pPr>
            <a:lvl8pPr marL="1828800" lvl="7" indent="-114300" algn="l">
              <a:spcBef>
                <a:spcPts val="90"/>
              </a:spcBef>
              <a:spcAft>
                <a:spcPts val="0"/>
              </a:spcAft>
              <a:buClr>
                <a:schemeClr val="dk1"/>
              </a:buClr>
              <a:buSzPts val="900"/>
              <a:buNone/>
              <a:defRPr sz="450"/>
            </a:lvl8pPr>
            <a:lvl9pPr marL="2057400" lvl="8" indent="-114300" algn="l">
              <a:spcBef>
                <a:spcPts val="90"/>
              </a:spcBef>
              <a:spcAft>
                <a:spcPts val="0"/>
              </a:spcAft>
              <a:buClr>
                <a:schemeClr val="dk1"/>
              </a:buClr>
              <a:buSzPts val="900"/>
              <a:buNone/>
              <a:defRPr sz="450"/>
            </a:lvl9pPr>
          </a:lstStyle>
          <a:p>
            <a:endParaRPr/>
          </a:p>
        </p:txBody>
      </p:sp>
      <p:sp>
        <p:nvSpPr>
          <p:cNvPr id="58" name="Google Shape;58;p9"/>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66119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96144" y="2400300"/>
            <a:ext cx="2743200" cy="28336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896144" y="306388"/>
            <a:ext cx="2743200" cy="2057400"/>
          </a:xfrm>
          <a:prstGeom prst="rect">
            <a:avLst/>
          </a:prstGeom>
          <a:noFill/>
          <a:ln>
            <a:noFill/>
          </a:ln>
        </p:spPr>
      </p:sp>
      <p:sp>
        <p:nvSpPr>
          <p:cNvPr id="64" name="Google Shape;64;p10"/>
          <p:cNvSpPr txBox="1">
            <a:spLocks noGrp="1"/>
          </p:cNvSpPr>
          <p:nvPr>
            <p:ph type="body" idx="1"/>
          </p:nvPr>
        </p:nvSpPr>
        <p:spPr>
          <a:xfrm>
            <a:off x="896144" y="2683669"/>
            <a:ext cx="2743200" cy="402431"/>
          </a:xfrm>
          <a:prstGeom prst="rect">
            <a:avLst/>
          </a:prstGeom>
          <a:noFill/>
          <a:ln>
            <a:noFill/>
          </a:ln>
        </p:spPr>
        <p:txBody>
          <a:bodyPr spcFirstLastPara="1" wrap="square" lIns="91425" tIns="45700" rIns="91425" bIns="45700" anchor="t" anchorCtr="0">
            <a:normAutofit/>
          </a:bodyPr>
          <a:lstStyle>
            <a:lvl1pPr marL="228600" lvl="0" indent="-114300" algn="l">
              <a:spcBef>
                <a:spcPts val="140"/>
              </a:spcBef>
              <a:spcAft>
                <a:spcPts val="0"/>
              </a:spcAft>
              <a:buClr>
                <a:schemeClr val="dk1"/>
              </a:buClr>
              <a:buSzPts val="1400"/>
              <a:buNone/>
              <a:defRPr sz="700"/>
            </a:lvl1pPr>
            <a:lvl2pPr marL="457200" lvl="1" indent="-114300" algn="l">
              <a:spcBef>
                <a:spcPts val="120"/>
              </a:spcBef>
              <a:spcAft>
                <a:spcPts val="0"/>
              </a:spcAft>
              <a:buClr>
                <a:schemeClr val="dk1"/>
              </a:buClr>
              <a:buSzPts val="1200"/>
              <a:buNone/>
              <a:defRPr sz="600"/>
            </a:lvl2pPr>
            <a:lvl3pPr marL="685800" lvl="2" indent="-114300" algn="l">
              <a:spcBef>
                <a:spcPts val="100"/>
              </a:spcBef>
              <a:spcAft>
                <a:spcPts val="0"/>
              </a:spcAft>
              <a:buClr>
                <a:schemeClr val="dk1"/>
              </a:buClr>
              <a:buSzPts val="1000"/>
              <a:buNone/>
              <a:defRPr sz="500"/>
            </a:lvl3pPr>
            <a:lvl4pPr marL="914400" lvl="3" indent="-114300" algn="l">
              <a:spcBef>
                <a:spcPts val="90"/>
              </a:spcBef>
              <a:spcAft>
                <a:spcPts val="0"/>
              </a:spcAft>
              <a:buClr>
                <a:schemeClr val="dk1"/>
              </a:buClr>
              <a:buSzPts val="900"/>
              <a:buNone/>
              <a:defRPr sz="450"/>
            </a:lvl4pPr>
            <a:lvl5pPr marL="1143000" lvl="4" indent="-114300" algn="l">
              <a:spcBef>
                <a:spcPts val="90"/>
              </a:spcBef>
              <a:spcAft>
                <a:spcPts val="0"/>
              </a:spcAft>
              <a:buClr>
                <a:schemeClr val="dk1"/>
              </a:buClr>
              <a:buSzPts val="900"/>
              <a:buNone/>
              <a:defRPr sz="450"/>
            </a:lvl5pPr>
            <a:lvl6pPr marL="1371600" lvl="5" indent="-114300" algn="l">
              <a:spcBef>
                <a:spcPts val="90"/>
              </a:spcBef>
              <a:spcAft>
                <a:spcPts val="0"/>
              </a:spcAft>
              <a:buClr>
                <a:schemeClr val="dk1"/>
              </a:buClr>
              <a:buSzPts val="900"/>
              <a:buNone/>
              <a:defRPr sz="450"/>
            </a:lvl6pPr>
            <a:lvl7pPr marL="1600200" lvl="6" indent="-114300" algn="l">
              <a:spcBef>
                <a:spcPts val="90"/>
              </a:spcBef>
              <a:spcAft>
                <a:spcPts val="0"/>
              </a:spcAft>
              <a:buClr>
                <a:schemeClr val="dk1"/>
              </a:buClr>
              <a:buSzPts val="900"/>
              <a:buNone/>
              <a:defRPr sz="450"/>
            </a:lvl7pPr>
            <a:lvl8pPr marL="1828800" lvl="7" indent="-114300" algn="l">
              <a:spcBef>
                <a:spcPts val="90"/>
              </a:spcBef>
              <a:spcAft>
                <a:spcPts val="0"/>
              </a:spcAft>
              <a:buClr>
                <a:schemeClr val="dk1"/>
              </a:buClr>
              <a:buSzPts val="900"/>
              <a:buNone/>
              <a:defRPr sz="450"/>
            </a:lvl8pPr>
            <a:lvl9pPr marL="2057400" lvl="8" indent="-114300" algn="l">
              <a:spcBef>
                <a:spcPts val="90"/>
              </a:spcBef>
              <a:spcAft>
                <a:spcPts val="0"/>
              </a:spcAft>
              <a:buClr>
                <a:schemeClr val="dk1"/>
              </a:buClr>
              <a:buSzPts val="900"/>
              <a:buNone/>
              <a:defRPr sz="450"/>
            </a:lvl9pPr>
          </a:lstStyle>
          <a:p>
            <a:endParaRPr/>
          </a:p>
        </p:txBody>
      </p:sp>
      <p:sp>
        <p:nvSpPr>
          <p:cNvPr id="65" name="Google Shape;65;p10"/>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4958794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bg2">
            <a:lumMod val="60000"/>
            <a:lumOff val="40000"/>
          </a:schemeClr>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146DA2AA-B688-498E-A710-4A0AD04B4017}"/>
              </a:ext>
            </a:extLst>
          </p:cNvPr>
          <p:cNvSpPr txBox="1"/>
          <p:nvPr userDrawn="1"/>
        </p:nvSpPr>
        <p:spPr>
          <a:xfrm>
            <a:off x="0" y="-7122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1pPr>
            <a:lvl2pPr lvl="1"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2pPr>
            <a:lvl3pPr lvl="2"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3pPr>
            <a:lvl4pPr lvl="3"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4pPr>
            <a:lvl5pPr lvl="4"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5pPr>
            <a:lvl6pPr lvl="5"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6pPr>
            <a:lvl7pPr lvl="6"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7pPr>
            <a:lvl8pPr lvl="7"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8pPr>
            <a:lvl9pPr lvl="8"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6"/>
              </a:buClr>
              <a:buSzPts val="1400"/>
              <a:buFont typeface="Nunito"/>
              <a:buChar char="●"/>
              <a:defRPr>
                <a:solidFill>
                  <a:schemeClr val="accent6"/>
                </a:solidFill>
                <a:latin typeface="Nunito"/>
                <a:ea typeface="Nunito"/>
                <a:cs typeface="Nunito"/>
                <a:sym typeface="Nunito"/>
              </a:defRPr>
            </a:lvl1pPr>
            <a:lvl2pPr marL="914400" lvl="1"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2pPr>
            <a:lvl3pPr marL="1371600" lvl="2"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3pPr>
            <a:lvl4pPr marL="1828800" lvl="3"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4pPr>
            <a:lvl5pPr marL="2286000" lvl="4"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5pPr>
            <a:lvl6pPr marL="2743200" lvl="5"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6pPr>
            <a:lvl7pPr marL="3200400" lvl="6"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7pPr>
            <a:lvl8pPr marL="3657600" lvl="7"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8pPr>
            <a:lvl9pPr marL="4114800" lvl="8" indent="-317500">
              <a:lnSpc>
                <a:spcPct val="115000"/>
              </a:lnSpc>
              <a:spcBef>
                <a:spcPts val="1600"/>
              </a:spcBef>
              <a:spcAft>
                <a:spcPts val="1600"/>
              </a:spcAft>
              <a:buClr>
                <a:schemeClr val="accent6"/>
              </a:buClr>
              <a:buSzPts val="1400"/>
              <a:buFont typeface="Nunito"/>
              <a:buChar char="■"/>
              <a:defRPr>
                <a:solidFill>
                  <a:schemeClr val="accent6"/>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5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94794731"/>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gif"/><Relationship Id="rId5" Type="http://schemas.openxmlformats.org/officeDocument/2006/relationships/image" Target="../media/image9.jp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6.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164"/>
            <a:ext cx="9144000" cy="5143500"/>
          </a:xfrm>
          <a:prstGeom prst="rect">
            <a:avLst/>
          </a:prstGeom>
        </p:spPr>
      </p:pic>
    </p:spTree>
    <p:extLst>
      <p:ext uri="{BB962C8B-B14F-4D97-AF65-F5344CB8AC3E}">
        <p14:creationId xmlns:p14="http://schemas.microsoft.com/office/powerpoint/2010/main" val="1240570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9B2CBCD-3874-4B86-9691-D68CAF875108}"/>
              </a:ext>
            </a:extLst>
          </p:cNvPr>
          <p:cNvSpPr txBox="1"/>
          <p:nvPr/>
        </p:nvSpPr>
        <p:spPr>
          <a:xfrm>
            <a:off x="2857885" y="810220"/>
            <a:ext cx="361028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FF0000"/>
                </a:solidFill>
                <a:effectLst/>
                <a:uLnTx/>
                <a:uFillTx/>
                <a:latin typeface="VNI-Hobo" pitchFamily="2" charset="0"/>
                <a:cs typeface="Arial"/>
                <a:sym typeface="Arial"/>
              </a:rPr>
              <a:t>Very Good!</a:t>
            </a:r>
          </a:p>
        </p:txBody>
      </p:sp>
      <p:sp>
        <p:nvSpPr>
          <p:cNvPr id="3" name="AutoShape 2" descr="Vector Illustration Kids Making Art Performance Stock Vector by  ©yusufdemirci 188946590">
            <a:extLst>
              <a:ext uri="{FF2B5EF4-FFF2-40B4-BE49-F238E27FC236}">
                <a16:creationId xmlns:a16="http://schemas.microsoft.com/office/drawing/2014/main" id="{8CFA2A6C-2284-4973-A29B-0A90C1B9051D}"/>
              </a:ext>
            </a:extLst>
          </p:cNvPr>
          <p:cNvSpPr>
            <a:spLocks noChangeAspect="1" noChangeArrowheads="1"/>
          </p:cNvSpPr>
          <p:nvPr/>
        </p:nvSpPr>
        <p:spPr bwMode="auto">
          <a:xfrm>
            <a:off x="4476045"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AutoShape 4" descr="Vector Illustration Kids Making Art Performance Stock Vector by  ©yusufdemirci 188946590">
            <a:extLst>
              <a:ext uri="{FF2B5EF4-FFF2-40B4-BE49-F238E27FC236}">
                <a16:creationId xmlns:a16="http://schemas.microsoft.com/office/drawing/2014/main" id="{A4774635-66D4-4CCF-937B-853C304032A8}"/>
              </a:ext>
            </a:extLst>
          </p:cNvPr>
          <p:cNvSpPr>
            <a:spLocks noChangeAspect="1" noChangeArrowheads="1"/>
          </p:cNvSpPr>
          <p:nvPr/>
        </p:nvSpPr>
        <p:spPr bwMode="auto">
          <a:xfrm>
            <a:off x="4628445"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5" name="Picture 4" descr="A yellow hands with a black background&#10;&#10;Description automatically generated">
            <a:extLst>
              <a:ext uri="{FF2B5EF4-FFF2-40B4-BE49-F238E27FC236}">
                <a16:creationId xmlns:a16="http://schemas.microsoft.com/office/drawing/2014/main" id="{1ADF94D8-75AC-4D7A-98F0-1EAB4DA8C494}"/>
              </a:ext>
            </a:extLst>
          </p:cNvPr>
          <p:cNvPicPr>
            <a:picLocks noChangeAspect="1"/>
          </p:cNvPicPr>
          <p:nvPr/>
        </p:nvPicPr>
        <p:blipFill>
          <a:blip r:embed="rId6"/>
          <a:stretch>
            <a:fillRect/>
          </a:stretch>
        </p:blipFill>
        <p:spPr>
          <a:xfrm>
            <a:off x="3333045" y="1733550"/>
            <a:ext cx="2286000" cy="2286000"/>
          </a:xfrm>
          <a:prstGeom prst="rect">
            <a:avLst/>
          </a:prstGeom>
        </p:spPr>
      </p:pic>
      <p:pic>
        <p:nvPicPr>
          <p:cNvPr id="7" name="Tieng vo tay">
            <a:hlinkClick r:id="" action="ppaction://media"/>
            <a:extLst>
              <a:ext uri="{FF2B5EF4-FFF2-40B4-BE49-F238E27FC236}">
                <a16:creationId xmlns:a16="http://schemas.microsoft.com/office/drawing/2014/main" id="{0476123E-7687-4F4D-BA41-10140EE218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07897" y="-693962"/>
            <a:ext cx="609600" cy="609600"/>
          </a:xfrm>
          <a:prstGeom prst="rect">
            <a:avLst/>
          </a:prstGeom>
        </p:spPr>
      </p:pic>
    </p:spTree>
    <p:extLst>
      <p:ext uri="{BB962C8B-B14F-4D97-AF65-F5344CB8AC3E}">
        <p14:creationId xmlns:p14="http://schemas.microsoft.com/office/powerpoint/2010/main" val="89821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id="{9FA07641-816E-C140-D57A-827CBC7F5EB2}"/>
              </a:ext>
            </a:extLst>
          </p:cNvPr>
          <p:cNvSpPr/>
          <p:nvPr/>
        </p:nvSpPr>
        <p:spPr>
          <a:xfrm>
            <a:off x="2568877" y="47683"/>
            <a:ext cx="4006243"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a:solidFill>
                  <a:srgbClr val="002060"/>
                </a:solidFill>
                <a:latin typeface="Comic Sans MS" panose="030F0702030302020204" pitchFamily="66" charset="0"/>
              </a:rPr>
              <a:t>Complete</a:t>
            </a:r>
            <a:endParaRPr lang="en-US" sz="3200" b="1" dirty="0">
              <a:solidFill>
                <a:srgbClr val="002060"/>
              </a:solidFill>
              <a:latin typeface="Comic Sans MS" panose="030F0702030302020204" pitchFamily="66" charset="0"/>
            </a:endParaRPr>
          </a:p>
        </p:txBody>
      </p:sp>
      <p:sp>
        <p:nvSpPr>
          <p:cNvPr id="22" name="TextBox 21">
            <a:extLst>
              <a:ext uri="{FF2B5EF4-FFF2-40B4-BE49-F238E27FC236}">
                <a16:creationId xmlns:a16="http://schemas.microsoft.com/office/drawing/2014/main" id="{B28F7E4E-3DAF-438B-8692-46FF1DC54051}"/>
              </a:ext>
            </a:extLst>
          </p:cNvPr>
          <p:cNvSpPr txBox="1"/>
          <p:nvPr/>
        </p:nvSpPr>
        <p:spPr>
          <a:xfrm>
            <a:off x="423922" y="913934"/>
            <a:ext cx="8296152" cy="3574120"/>
          </a:xfrm>
          <a:custGeom>
            <a:avLst/>
            <a:gdLst>
              <a:gd name="csX0" fmla="*/ 0 w 8296152"/>
              <a:gd name="csY0" fmla="*/ 0 h 3574120"/>
              <a:gd name="csX1" fmla="*/ 509621 w 8296152"/>
              <a:gd name="csY1" fmla="*/ 0 h 3574120"/>
              <a:gd name="csX2" fmla="*/ 936280 w 8296152"/>
              <a:gd name="csY2" fmla="*/ 0 h 3574120"/>
              <a:gd name="csX3" fmla="*/ 1694785 w 8296152"/>
              <a:gd name="csY3" fmla="*/ 0 h 3574120"/>
              <a:gd name="csX4" fmla="*/ 2453291 w 8296152"/>
              <a:gd name="csY4" fmla="*/ 0 h 3574120"/>
              <a:gd name="csX5" fmla="*/ 3128834 w 8296152"/>
              <a:gd name="csY5" fmla="*/ 0 h 3574120"/>
              <a:gd name="csX6" fmla="*/ 3721417 w 8296152"/>
              <a:gd name="csY6" fmla="*/ 0 h 3574120"/>
              <a:gd name="csX7" fmla="*/ 4231038 w 8296152"/>
              <a:gd name="csY7" fmla="*/ 0 h 3574120"/>
              <a:gd name="csX8" fmla="*/ 4657697 w 8296152"/>
              <a:gd name="csY8" fmla="*/ 0 h 3574120"/>
              <a:gd name="csX9" fmla="*/ 5250279 w 8296152"/>
              <a:gd name="csY9" fmla="*/ 0 h 3574120"/>
              <a:gd name="csX10" fmla="*/ 5842861 w 8296152"/>
              <a:gd name="csY10" fmla="*/ 0 h 3574120"/>
              <a:gd name="csX11" fmla="*/ 6435444 w 8296152"/>
              <a:gd name="csY11" fmla="*/ 0 h 3574120"/>
              <a:gd name="csX12" fmla="*/ 7028026 w 8296152"/>
              <a:gd name="csY12" fmla="*/ 0 h 3574120"/>
              <a:gd name="csX13" fmla="*/ 7620608 w 8296152"/>
              <a:gd name="csY13" fmla="*/ 0 h 3574120"/>
              <a:gd name="csX14" fmla="*/ 8296152 w 8296152"/>
              <a:gd name="csY14" fmla="*/ 0 h 3574120"/>
              <a:gd name="csX15" fmla="*/ 8296152 w 8296152"/>
              <a:gd name="csY15" fmla="*/ 595687 h 3574120"/>
              <a:gd name="csX16" fmla="*/ 8296152 w 8296152"/>
              <a:gd name="csY16" fmla="*/ 1084150 h 3574120"/>
              <a:gd name="csX17" fmla="*/ 8296152 w 8296152"/>
              <a:gd name="csY17" fmla="*/ 1644095 h 3574120"/>
              <a:gd name="csX18" fmla="*/ 8296152 w 8296152"/>
              <a:gd name="csY18" fmla="*/ 2168299 h 3574120"/>
              <a:gd name="csX19" fmla="*/ 8296152 w 8296152"/>
              <a:gd name="csY19" fmla="*/ 2763986 h 3574120"/>
              <a:gd name="csX20" fmla="*/ 8296152 w 8296152"/>
              <a:gd name="csY20" fmla="*/ 3574120 h 3574120"/>
              <a:gd name="csX21" fmla="*/ 7703570 w 8296152"/>
              <a:gd name="csY21" fmla="*/ 3574120 h 3574120"/>
              <a:gd name="csX22" fmla="*/ 7028026 w 8296152"/>
              <a:gd name="csY22" fmla="*/ 3574120 h 3574120"/>
              <a:gd name="csX23" fmla="*/ 6518405 w 8296152"/>
              <a:gd name="csY23" fmla="*/ 3574120 h 3574120"/>
              <a:gd name="csX24" fmla="*/ 6008784 w 8296152"/>
              <a:gd name="csY24" fmla="*/ 3574120 h 3574120"/>
              <a:gd name="csX25" fmla="*/ 5333241 w 8296152"/>
              <a:gd name="csY25" fmla="*/ 3574120 h 3574120"/>
              <a:gd name="csX26" fmla="*/ 4574735 w 8296152"/>
              <a:gd name="csY26" fmla="*/ 3574120 h 3574120"/>
              <a:gd name="csX27" fmla="*/ 3982153 w 8296152"/>
              <a:gd name="csY27" fmla="*/ 3574120 h 3574120"/>
              <a:gd name="csX28" fmla="*/ 3223648 w 8296152"/>
              <a:gd name="csY28" fmla="*/ 3574120 h 3574120"/>
              <a:gd name="csX29" fmla="*/ 2879950 w 8296152"/>
              <a:gd name="csY29" fmla="*/ 3574120 h 3574120"/>
              <a:gd name="csX30" fmla="*/ 2287368 w 8296152"/>
              <a:gd name="csY30" fmla="*/ 3574120 h 3574120"/>
              <a:gd name="csX31" fmla="*/ 1694785 w 8296152"/>
              <a:gd name="csY31" fmla="*/ 3574120 h 3574120"/>
              <a:gd name="csX32" fmla="*/ 1102203 w 8296152"/>
              <a:gd name="csY32" fmla="*/ 3574120 h 3574120"/>
              <a:gd name="csX33" fmla="*/ 0 w 8296152"/>
              <a:gd name="csY33" fmla="*/ 3574120 h 3574120"/>
              <a:gd name="csX34" fmla="*/ 0 w 8296152"/>
              <a:gd name="csY34" fmla="*/ 2906951 h 3574120"/>
              <a:gd name="csX35" fmla="*/ 0 w 8296152"/>
              <a:gd name="csY35" fmla="*/ 2311264 h 3574120"/>
              <a:gd name="csX36" fmla="*/ 0 w 8296152"/>
              <a:gd name="csY36" fmla="*/ 1822801 h 3574120"/>
              <a:gd name="csX37" fmla="*/ 0 w 8296152"/>
              <a:gd name="csY37" fmla="*/ 1262856 h 3574120"/>
              <a:gd name="csX38" fmla="*/ 0 w 8296152"/>
              <a:gd name="csY38" fmla="*/ 631428 h 3574120"/>
              <a:gd name="csX39" fmla="*/ 0 w 8296152"/>
              <a:gd name="csY39" fmla="*/ 0 h 35741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Lst>
            <a:rect l="l" t="t" r="r" b="b"/>
            <a:pathLst>
              <a:path w="8296152" h="3574120" fill="none" extrusionOk="0">
                <a:moveTo>
                  <a:pt x="0" y="0"/>
                </a:moveTo>
                <a:cubicBezTo>
                  <a:pt x="196688" y="-33768"/>
                  <a:pt x="278719" y="30432"/>
                  <a:pt x="509621" y="0"/>
                </a:cubicBezTo>
                <a:cubicBezTo>
                  <a:pt x="740523" y="-30432"/>
                  <a:pt x="761420" y="50795"/>
                  <a:pt x="936280" y="0"/>
                </a:cubicBezTo>
                <a:cubicBezTo>
                  <a:pt x="1111140" y="-50795"/>
                  <a:pt x="1325958" y="83423"/>
                  <a:pt x="1694785" y="0"/>
                </a:cubicBezTo>
                <a:cubicBezTo>
                  <a:pt x="2063613" y="-83423"/>
                  <a:pt x="2244739" y="30849"/>
                  <a:pt x="2453291" y="0"/>
                </a:cubicBezTo>
                <a:cubicBezTo>
                  <a:pt x="2661843" y="-30849"/>
                  <a:pt x="2848636" y="64437"/>
                  <a:pt x="3128834" y="0"/>
                </a:cubicBezTo>
                <a:cubicBezTo>
                  <a:pt x="3409032" y="-64437"/>
                  <a:pt x="3456347" y="16937"/>
                  <a:pt x="3721417" y="0"/>
                </a:cubicBezTo>
                <a:cubicBezTo>
                  <a:pt x="3986487" y="-16937"/>
                  <a:pt x="4038628" y="2341"/>
                  <a:pt x="4231038" y="0"/>
                </a:cubicBezTo>
                <a:cubicBezTo>
                  <a:pt x="4423448" y="-2341"/>
                  <a:pt x="4535215" y="8533"/>
                  <a:pt x="4657697" y="0"/>
                </a:cubicBezTo>
                <a:cubicBezTo>
                  <a:pt x="4780179" y="-8533"/>
                  <a:pt x="4960081" y="45111"/>
                  <a:pt x="5250279" y="0"/>
                </a:cubicBezTo>
                <a:cubicBezTo>
                  <a:pt x="5540477" y="-45111"/>
                  <a:pt x="5591953" y="5851"/>
                  <a:pt x="5842861" y="0"/>
                </a:cubicBezTo>
                <a:cubicBezTo>
                  <a:pt x="6093769" y="-5851"/>
                  <a:pt x="6283454" y="54774"/>
                  <a:pt x="6435444" y="0"/>
                </a:cubicBezTo>
                <a:cubicBezTo>
                  <a:pt x="6587434" y="-54774"/>
                  <a:pt x="6842702" y="37822"/>
                  <a:pt x="7028026" y="0"/>
                </a:cubicBezTo>
                <a:cubicBezTo>
                  <a:pt x="7213350" y="-37822"/>
                  <a:pt x="7467688" y="68855"/>
                  <a:pt x="7620608" y="0"/>
                </a:cubicBezTo>
                <a:cubicBezTo>
                  <a:pt x="7773528" y="-68855"/>
                  <a:pt x="8075844" y="13568"/>
                  <a:pt x="8296152" y="0"/>
                </a:cubicBezTo>
                <a:cubicBezTo>
                  <a:pt x="8333552" y="215663"/>
                  <a:pt x="8275003" y="308668"/>
                  <a:pt x="8296152" y="595687"/>
                </a:cubicBezTo>
                <a:cubicBezTo>
                  <a:pt x="8317301" y="882706"/>
                  <a:pt x="8282155" y="932708"/>
                  <a:pt x="8296152" y="1084150"/>
                </a:cubicBezTo>
                <a:cubicBezTo>
                  <a:pt x="8310149" y="1235592"/>
                  <a:pt x="8244188" y="1505208"/>
                  <a:pt x="8296152" y="1644095"/>
                </a:cubicBezTo>
                <a:cubicBezTo>
                  <a:pt x="8348116" y="1782982"/>
                  <a:pt x="8274401" y="2036557"/>
                  <a:pt x="8296152" y="2168299"/>
                </a:cubicBezTo>
                <a:cubicBezTo>
                  <a:pt x="8317903" y="2300041"/>
                  <a:pt x="8287584" y="2576154"/>
                  <a:pt x="8296152" y="2763986"/>
                </a:cubicBezTo>
                <a:cubicBezTo>
                  <a:pt x="8304720" y="2951818"/>
                  <a:pt x="8236054" y="3302790"/>
                  <a:pt x="8296152" y="3574120"/>
                </a:cubicBezTo>
                <a:cubicBezTo>
                  <a:pt x="8076104" y="3610537"/>
                  <a:pt x="7828384" y="3542160"/>
                  <a:pt x="7703570" y="3574120"/>
                </a:cubicBezTo>
                <a:cubicBezTo>
                  <a:pt x="7578756" y="3606080"/>
                  <a:pt x="7332131" y="3524372"/>
                  <a:pt x="7028026" y="3574120"/>
                </a:cubicBezTo>
                <a:cubicBezTo>
                  <a:pt x="6723921" y="3623868"/>
                  <a:pt x="6661993" y="3560902"/>
                  <a:pt x="6518405" y="3574120"/>
                </a:cubicBezTo>
                <a:cubicBezTo>
                  <a:pt x="6374817" y="3587338"/>
                  <a:pt x="6240639" y="3515725"/>
                  <a:pt x="6008784" y="3574120"/>
                </a:cubicBezTo>
                <a:cubicBezTo>
                  <a:pt x="5776929" y="3632515"/>
                  <a:pt x="5478861" y="3529698"/>
                  <a:pt x="5333241" y="3574120"/>
                </a:cubicBezTo>
                <a:cubicBezTo>
                  <a:pt x="5187621" y="3618542"/>
                  <a:pt x="4789272" y="3522587"/>
                  <a:pt x="4574735" y="3574120"/>
                </a:cubicBezTo>
                <a:cubicBezTo>
                  <a:pt x="4360198" y="3625653"/>
                  <a:pt x="4198543" y="3532536"/>
                  <a:pt x="3982153" y="3574120"/>
                </a:cubicBezTo>
                <a:cubicBezTo>
                  <a:pt x="3765763" y="3615704"/>
                  <a:pt x="3412017" y="3559428"/>
                  <a:pt x="3223648" y="3574120"/>
                </a:cubicBezTo>
                <a:cubicBezTo>
                  <a:pt x="3035280" y="3588812"/>
                  <a:pt x="3051292" y="3550547"/>
                  <a:pt x="2879950" y="3574120"/>
                </a:cubicBezTo>
                <a:cubicBezTo>
                  <a:pt x="2708608" y="3597693"/>
                  <a:pt x="2536492" y="3520806"/>
                  <a:pt x="2287368" y="3574120"/>
                </a:cubicBezTo>
                <a:cubicBezTo>
                  <a:pt x="2038244" y="3627434"/>
                  <a:pt x="1860113" y="3569754"/>
                  <a:pt x="1694785" y="3574120"/>
                </a:cubicBezTo>
                <a:cubicBezTo>
                  <a:pt x="1529457" y="3578486"/>
                  <a:pt x="1359759" y="3536636"/>
                  <a:pt x="1102203" y="3574120"/>
                </a:cubicBezTo>
                <a:cubicBezTo>
                  <a:pt x="844647" y="3611604"/>
                  <a:pt x="471630" y="3446927"/>
                  <a:pt x="0" y="3574120"/>
                </a:cubicBezTo>
                <a:cubicBezTo>
                  <a:pt x="-49271" y="3426544"/>
                  <a:pt x="64809" y="3237556"/>
                  <a:pt x="0" y="2906951"/>
                </a:cubicBezTo>
                <a:cubicBezTo>
                  <a:pt x="-64809" y="2576346"/>
                  <a:pt x="4647" y="2533918"/>
                  <a:pt x="0" y="2311264"/>
                </a:cubicBezTo>
                <a:cubicBezTo>
                  <a:pt x="-4647" y="2088610"/>
                  <a:pt x="24021" y="2024892"/>
                  <a:pt x="0" y="1822801"/>
                </a:cubicBezTo>
                <a:cubicBezTo>
                  <a:pt x="-24021" y="1620710"/>
                  <a:pt x="29013" y="1530861"/>
                  <a:pt x="0" y="1262856"/>
                </a:cubicBezTo>
                <a:cubicBezTo>
                  <a:pt x="-29013" y="994852"/>
                  <a:pt x="487" y="851441"/>
                  <a:pt x="0" y="631428"/>
                </a:cubicBezTo>
                <a:cubicBezTo>
                  <a:pt x="-487" y="411415"/>
                  <a:pt x="44976" y="177269"/>
                  <a:pt x="0" y="0"/>
                </a:cubicBezTo>
                <a:close/>
              </a:path>
              <a:path w="8296152" h="3574120" stroke="0" extrusionOk="0">
                <a:moveTo>
                  <a:pt x="0" y="0"/>
                </a:moveTo>
                <a:cubicBezTo>
                  <a:pt x="365520" y="-73173"/>
                  <a:pt x="557832" y="12831"/>
                  <a:pt x="758505" y="0"/>
                </a:cubicBezTo>
                <a:cubicBezTo>
                  <a:pt x="959179" y="-12831"/>
                  <a:pt x="1250508" y="61410"/>
                  <a:pt x="1517011" y="0"/>
                </a:cubicBezTo>
                <a:cubicBezTo>
                  <a:pt x="1783514" y="-61410"/>
                  <a:pt x="2092271" y="68682"/>
                  <a:pt x="2275516" y="0"/>
                </a:cubicBezTo>
                <a:cubicBezTo>
                  <a:pt x="2458761" y="-68682"/>
                  <a:pt x="2533057" y="22837"/>
                  <a:pt x="2785137" y="0"/>
                </a:cubicBezTo>
                <a:cubicBezTo>
                  <a:pt x="3037217" y="-22837"/>
                  <a:pt x="3165077" y="23007"/>
                  <a:pt x="3377719" y="0"/>
                </a:cubicBezTo>
                <a:cubicBezTo>
                  <a:pt x="3590361" y="-23007"/>
                  <a:pt x="3770334" y="46615"/>
                  <a:pt x="3887340" y="0"/>
                </a:cubicBezTo>
                <a:cubicBezTo>
                  <a:pt x="4004346" y="-46615"/>
                  <a:pt x="4181778" y="13783"/>
                  <a:pt x="4313999" y="0"/>
                </a:cubicBezTo>
                <a:cubicBezTo>
                  <a:pt x="4446220" y="-13783"/>
                  <a:pt x="4489421" y="16280"/>
                  <a:pt x="4657697" y="0"/>
                </a:cubicBezTo>
                <a:cubicBezTo>
                  <a:pt x="4825973" y="-16280"/>
                  <a:pt x="5016517" y="30599"/>
                  <a:pt x="5250279" y="0"/>
                </a:cubicBezTo>
                <a:cubicBezTo>
                  <a:pt x="5484041" y="-30599"/>
                  <a:pt x="5642331" y="60525"/>
                  <a:pt x="5842861" y="0"/>
                </a:cubicBezTo>
                <a:cubicBezTo>
                  <a:pt x="6043391" y="-60525"/>
                  <a:pt x="6077379" y="8516"/>
                  <a:pt x="6269521" y="0"/>
                </a:cubicBezTo>
                <a:cubicBezTo>
                  <a:pt x="6461663" y="-8516"/>
                  <a:pt x="6706118" y="63653"/>
                  <a:pt x="6862103" y="0"/>
                </a:cubicBezTo>
                <a:cubicBezTo>
                  <a:pt x="7018088" y="-63653"/>
                  <a:pt x="7387724" y="14714"/>
                  <a:pt x="7620608" y="0"/>
                </a:cubicBezTo>
                <a:cubicBezTo>
                  <a:pt x="7853492" y="-14714"/>
                  <a:pt x="8129842" y="48112"/>
                  <a:pt x="8296152" y="0"/>
                </a:cubicBezTo>
                <a:cubicBezTo>
                  <a:pt x="8342047" y="210427"/>
                  <a:pt x="8258438" y="397325"/>
                  <a:pt x="8296152" y="631428"/>
                </a:cubicBezTo>
                <a:cubicBezTo>
                  <a:pt x="8333866" y="865531"/>
                  <a:pt x="8271556" y="1036427"/>
                  <a:pt x="8296152" y="1227115"/>
                </a:cubicBezTo>
                <a:cubicBezTo>
                  <a:pt x="8320748" y="1417803"/>
                  <a:pt x="8287229" y="1588082"/>
                  <a:pt x="8296152" y="1751319"/>
                </a:cubicBezTo>
                <a:cubicBezTo>
                  <a:pt x="8305075" y="1914556"/>
                  <a:pt x="8235530" y="2125587"/>
                  <a:pt x="8296152" y="2418488"/>
                </a:cubicBezTo>
                <a:cubicBezTo>
                  <a:pt x="8356774" y="2711389"/>
                  <a:pt x="8256876" y="2829328"/>
                  <a:pt x="8296152" y="3014175"/>
                </a:cubicBezTo>
                <a:cubicBezTo>
                  <a:pt x="8335428" y="3199022"/>
                  <a:pt x="8233907" y="3440170"/>
                  <a:pt x="8296152" y="3574120"/>
                </a:cubicBezTo>
                <a:cubicBezTo>
                  <a:pt x="8141145" y="3590121"/>
                  <a:pt x="8019322" y="3529766"/>
                  <a:pt x="7869493" y="3574120"/>
                </a:cubicBezTo>
                <a:cubicBezTo>
                  <a:pt x="7719664" y="3618474"/>
                  <a:pt x="7484082" y="3527029"/>
                  <a:pt x="7359872" y="3574120"/>
                </a:cubicBezTo>
                <a:cubicBezTo>
                  <a:pt x="7235662" y="3621211"/>
                  <a:pt x="6981050" y="3554183"/>
                  <a:pt x="6767290" y="3574120"/>
                </a:cubicBezTo>
                <a:cubicBezTo>
                  <a:pt x="6553530" y="3594057"/>
                  <a:pt x="6306501" y="3528111"/>
                  <a:pt x="6008784" y="3574120"/>
                </a:cubicBezTo>
                <a:cubicBezTo>
                  <a:pt x="5711067" y="3620129"/>
                  <a:pt x="5484661" y="3565168"/>
                  <a:pt x="5333241" y="3574120"/>
                </a:cubicBezTo>
                <a:cubicBezTo>
                  <a:pt x="5181821" y="3583072"/>
                  <a:pt x="4943972" y="3561232"/>
                  <a:pt x="4823620" y="3574120"/>
                </a:cubicBezTo>
                <a:cubicBezTo>
                  <a:pt x="4703268" y="3587008"/>
                  <a:pt x="4501947" y="3571779"/>
                  <a:pt x="4313999" y="3574120"/>
                </a:cubicBezTo>
                <a:cubicBezTo>
                  <a:pt x="4126051" y="3576461"/>
                  <a:pt x="3730740" y="3561916"/>
                  <a:pt x="3555494" y="3574120"/>
                </a:cubicBezTo>
                <a:cubicBezTo>
                  <a:pt x="3380248" y="3586324"/>
                  <a:pt x="3171073" y="3539902"/>
                  <a:pt x="2796988" y="3574120"/>
                </a:cubicBezTo>
                <a:cubicBezTo>
                  <a:pt x="2422903" y="3608338"/>
                  <a:pt x="2568886" y="3574071"/>
                  <a:pt x="2453291" y="3574120"/>
                </a:cubicBezTo>
                <a:cubicBezTo>
                  <a:pt x="2337696" y="3574169"/>
                  <a:pt x="2125167" y="3553722"/>
                  <a:pt x="1943670" y="3574120"/>
                </a:cubicBezTo>
                <a:cubicBezTo>
                  <a:pt x="1762173" y="3594518"/>
                  <a:pt x="1683807" y="3549220"/>
                  <a:pt x="1517011" y="3574120"/>
                </a:cubicBezTo>
                <a:cubicBezTo>
                  <a:pt x="1350215" y="3599020"/>
                  <a:pt x="957803" y="3561481"/>
                  <a:pt x="758505" y="3574120"/>
                </a:cubicBezTo>
                <a:cubicBezTo>
                  <a:pt x="559207" y="3586759"/>
                  <a:pt x="169032" y="3505348"/>
                  <a:pt x="0" y="3574120"/>
                </a:cubicBezTo>
                <a:cubicBezTo>
                  <a:pt x="-54773" y="3365101"/>
                  <a:pt x="22958" y="3239094"/>
                  <a:pt x="0" y="2978433"/>
                </a:cubicBezTo>
                <a:cubicBezTo>
                  <a:pt x="-22958" y="2717772"/>
                  <a:pt x="13203" y="2586556"/>
                  <a:pt x="0" y="2454229"/>
                </a:cubicBezTo>
                <a:cubicBezTo>
                  <a:pt x="-13203" y="2321902"/>
                  <a:pt x="26984" y="1982478"/>
                  <a:pt x="0" y="1822801"/>
                </a:cubicBezTo>
                <a:cubicBezTo>
                  <a:pt x="-26984" y="1663124"/>
                  <a:pt x="58610" y="1501886"/>
                  <a:pt x="0" y="1298597"/>
                </a:cubicBezTo>
                <a:cubicBezTo>
                  <a:pt x="-58610" y="1095308"/>
                  <a:pt x="43363" y="965200"/>
                  <a:pt x="0" y="738651"/>
                </a:cubicBezTo>
                <a:cubicBezTo>
                  <a:pt x="-43363" y="512102"/>
                  <a:pt x="69454" y="150801"/>
                  <a:pt x="0" y="0"/>
                </a:cubicBezTo>
                <a:close/>
              </a:path>
            </a:pathLst>
          </a:custGeom>
          <a:solidFill>
            <a:schemeClr val="accent1">
              <a:lumMod val="20000"/>
              <a:lumOff val="80000"/>
            </a:schemeClr>
          </a:solidFill>
          <a:ln>
            <a:solidFill>
              <a:srgbClr val="00B0F0"/>
            </a:solidFill>
            <a:extLst>
              <a:ext uri="{C807C97D-BFC1-408E-A445-0C87EB9F89A2}">
                <ask:lineSketchStyleProps xmlns:ask="http://schemas.microsoft.com/office/drawing/2018/sketchyshapes" sd="2132229015">
                  <a:prstGeom prst="rect">
                    <a:avLst/>
                  </a:prstGeom>
                  <ask:type>
                    <ask:lineSketchScribble/>
                  </ask:type>
                </ask:lineSketchStyleProps>
              </a:ext>
            </a:extLst>
          </a:ln>
        </p:spPr>
        <p:txBody>
          <a:bodyPr wrap="square" anchor="ctr">
            <a:spAutoFit/>
          </a:bodyPr>
          <a:lstStyle/>
          <a:p>
            <a:pPr>
              <a:lnSpc>
                <a:spcPct val="130000"/>
              </a:lnSpc>
            </a:pPr>
            <a:r>
              <a:rPr lang="en-US" sz="2200" b="1">
                <a:solidFill>
                  <a:srgbClr val="231F20"/>
                </a:solidFill>
                <a:latin typeface="Comic Sans MS" panose="030F0702030302020204" pitchFamily="66" charset="0"/>
              </a:rPr>
              <a:t>1. </a:t>
            </a:r>
            <a:r>
              <a:rPr lang="en-US" sz="2200">
                <a:solidFill>
                  <a:srgbClr val="231F20"/>
                </a:solidFill>
                <a:latin typeface="Comic Sans MS" panose="030F0702030302020204" pitchFamily="66" charset="0"/>
              </a:rPr>
              <a:t>They visited a farm near their school last </a:t>
            </a:r>
            <a:r>
              <a:rPr lang="en-US" sz="2200">
                <a:solidFill>
                  <a:srgbClr val="808285"/>
                </a:solidFill>
                <a:latin typeface="Comic Sans MS" panose="030F0702030302020204" pitchFamily="66" charset="0"/>
              </a:rPr>
              <a:t>_______</a:t>
            </a:r>
            <a:r>
              <a:rPr lang="en-US" sz="2200">
                <a:solidFill>
                  <a:srgbClr val="231F20"/>
                </a:solidFill>
                <a:latin typeface="Comic Sans MS" panose="030F0702030302020204" pitchFamily="66" charset="0"/>
              </a:rPr>
              <a:t>.</a:t>
            </a:r>
          </a:p>
          <a:p>
            <a:pPr indent="463550">
              <a:lnSpc>
                <a:spcPct val="130000"/>
              </a:lnSpc>
            </a:pPr>
            <a:r>
              <a:rPr lang="en-US" sz="2200" b="1">
                <a:solidFill>
                  <a:srgbClr val="09BFE0"/>
                </a:solidFill>
                <a:latin typeface="Comic Sans MS" panose="030F0702030302020204" pitchFamily="66" charset="0"/>
              </a:rPr>
              <a:t>a. </a:t>
            </a:r>
            <a:r>
              <a:rPr lang="en-US" sz="2200">
                <a:solidFill>
                  <a:srgbClr val="231F20"/>
                </a:solidFill>
                <a:latin typeface="Comic Sans MS" panose="030F0702030302020204" pitchFamily="66" charset="0"/>
              </a:rPr>
              <a:t>Saturday 	  </a:t>
            </a:r>
            <a:r>
              <a:rPr lang="en-US" sz="2200" b="1">
                <a:solidFill>
                  <a:srgbClr val="09BFE0"/>
                </a:solidFill>
                <a:latin typeface="Comic Sans MS" panose="030F0702030302020204" pitchFamily="66" charset="0"/>
              </a:rPr>
              <a:t>b. </a:t>
            </a:r>
            <a:r>
              <a:rPr lang="en-US" sz="2200">
                <a:solidFill>
                  <a:srgbClr val="231F20"/>
                </a:solidFill>
                <a:latin typeface="Comic Sans MS" panose="030F0702030302020204" pitchFamily="66" charset="0"/>
              </a:rPr>
              <a:t>Friday 		</a:t>
            </a:r>
            <a:r>
              <a:rPr lang="en-US" sz="2200" b="1">
                <a:solidFill>
                  <a:srgbClr val="09BFE0"/>
                </a:solidFill>
                <a:latin typeface="Comic Sans MS" panose="030F0702030302020204" pitchFamily="66" charset="0"/>
              </a:rPr>
              <a:t>c. </a:t>
            </a:r>
            <a:r>
              <a:rPr lang="en-US" sz="2200">
                <a:solidFill>
                  <a:srgbClr val="231F20"/>
                </a:solidFill>
                <a:latin typeface="Comic Sans MS" panose="030F0702030302020204" pitchFamily="66" charset="0"/>
              </a:rPr>
              <a:t>Sunday</a:t>
            </a:r>
          </a:p>
          <a:p>
            <a:pPr>
              <a:lnSpc>
                <a:spcPct val="130000"/>
              </a:lnSpc>
            </a:pPr>
            <a:r>
              <a:rPr lang="en-US" sz="2200" b="1">
                <a:solidFill>
                  <a:srgbClr val="231F20"/>
                </a:solidFill>
                <a:latin typeface="Comic Sans MS" panose="030F0702030302020204" pitchFamily="66" charset="0"/>
              </a:rPr>
              <a:t>2. </a:t>
            </a:r>
            <a:r>
              <a:rPr lang="en-US" sz="2200">
                <a:solidFill>
                  <a:srgbClr val="231F20"/>
                </a:solidFill>
                <a:latin typeface="Comic Sans MS" panose="030F0702030302020204" pitchFamily="66" charset="0"/>
              </a:rPr>
              <a:t>They </a:t>
            </a:r>
            <a:r>
              <a:rPr lang="en-US" sz="2200">
                <a:solidFill>
                  <a:srgbClr val="808285"/>
                </a:solidFill>
                <a:latin typeface="Comic Sans MS" panose="030F0702030302020204" pitchFamily="66" charset="0"/>
              </a:rPr>
              <a:t>_______ </a:t>
            </a:r>
            <a:r>
              <a:rPr lang="en-US" sz="2200">
                <a:solidFill>
                  <a:srgbClr val="231F20"/>
                </a:solidFill>
                <a:latin typeface="Comic Sans MS" panose="030F0702030302020204" pitchFamily="66" charset="0"/>
              </a:rPr>
              <a:t>trees with the farmers.</a:t>
            </a:r>
          </a:p>
          <a:p>
            <a:pPr indent="463550">
              <a:lnSpc>
                <a:spcPct val="130000"/>
              </a:lnSpc>
            </a:pPr>
            <a:r>
              <a:rPr lang="en-US" sz="2200" b="1">
                <a:solidFill>
                  <a:srgbClr val="09BFE0"/>
                </a:solidFill>
                <a:latin typeface="Comic Sans MS" panose="030F0702030302020204" pitchFamily="66" charset="0"/>
              </a:rPr>
              <a:t>a. </a:t>
            </a:r>
            <a:r>
              <a:rPr lang="en-US" sz="2200">
                <a:solidFill>
                  <a:srgbClr val="231F20"/>
                </a:solidFill>
                <a:latin typeface="Comic Sans MS" panose="030F0702030302020204" pitchFamily="66" charset="0"/>
              </a:rPr>
              <a:t>planted 	  </a:t>
            </a:r>
            <a:r>
              <a:rPr lang="en-US" sz="2200" b="1">
                <a:solidFill>
                  <a:srgbClr val="09BFE0"/>
                </a:solidFill>
                <a:latin typeface="Comic Sans MS" panose="030F0702030302020204" pitchFamily="66" charset="0"/>
              </a:rPr>
              <a:t>b. </a:t>
            </a:r>
            <a:r>
              <a:rPr lang="en-US" sz="2200">
                <a:solidFill>
                  <a:srgbClr val="231F20"/>
                </a:solidFill>
                <a:latin typeface="Comic Sans MS" panose="030F0702030302020204" pitchFamily="66" charset="0"/>
              </a:rPr>
              <a:t>looked at 	</a:t>
            </a:r>
            <a:r>
              <a:rPr lang="en-US" sz="2200" b="1">
                <a:solidFill>
                  <a:srgbClr val="09BFE0"/>
                </a:solidFill>
                <a:latin typeface="Comic Sans MS" panose="030F0702030302020204" pitchFamily="66" charset="0"/>
              </a:rPr>
              <a:t>c. </a:t>
            </a:r>
            <a:r>
              <a:rPr lang="en-US" sz="2200">
                <a:solidFill>
                  <a:srgbClr val="231F20"/>
                </a:solidFill>
                <a:latin typeface="Comic Sans MS" panose="030F0702030302020204" pitchFamily="66" charset="0"/>
              </a:rPr>
              <a:t>watered</a:t>
            </a:r>
          </a:p>
          <a:p>
            <a:pPr>
              <a:lnSpc>
                <a:spcPct val="130000"/>
              </a:lnSpc>
            </a:pPr>
            <a:r>
              <a:rPr lang="en-US" sz="2200" b="1">
                <a:solidFill>
                  <a:srgbClr val="231F20"/>
                </a:solidFill>
                <a:latin typeface="Comic Sans MS" panose="030F0702030302020204" pitchFamily="66" charset="0"/>
              </a:rPr>
              <a:t>3. </a:t>
            </a:r>
            <a:r>
              <a:rPr lang="en-US" sz="2200">
                <a:solidFill>
                  <a:srgbClr val="231F20"/>
                </a:solidFill>
                <a:latin typeface="Comic Sans MS" panose="030F0702030302020204" pitchFamily="66" charset="0"/>
              </a:rPr>
              <a:t>They watched a film about the </a:t>
            </a:r>
            <a:r>
              <a:rPr lang="en-US" sz="2200">
                <a:solidFill>
                  <a:srgbClr val="808285"/>
                </a:solidFill>
                <a:latin typeface="Comic Sans MS" panose="030F0702030302020204" pitchFamily="66" charset="0"/>
              </a:rPr>
              <a:t>_______</a:t>
            </a:r>
            <a:r>
              <a:rPr lang="en-US" sz="2200">
                <a:solidFill>
                  <a:srgbClr val="231F20"/>
                </a:solidFill>
                <a:latin typeface="Comic Sans MS" panose="030F0702030302020204" pitchFamily="66" charset="0"/>
              </a:rPr>
              <a:t>.</a:t>
            </a:r>
          </a:p>
          <a:p>
            <a:pPr indent="463550">
              <a:lnSpc>
                <a:spcPct val="130000"/>
              </a:lnSpc>
            </a:pPr>
            <a:r>
              <a:rPr lang="en-US" sz="2200" b="1">
                <a:solidFill>
                  <a:srgbClr val="09BFE0"/>
                </a:solidFill>
                <a:latin typeface="Comic Sans MS" panose="030F0702030302020204" pitchFamily="66" charset="0"/>
              </a:rPr>
              <a:t>a. </a:t>
            </a:r>
            <a:r>
              <a:rPr lang="en-US" sz="2200">
                <a:solidFill>
                  <a:srgbClr val="231F20"/>
                </a:solidFill>
                <a:latin typeface="Comic Sans MS" panose="030F0702030302020204" pitchFamily="66" charset="0"/>
              </a:rPr>
              <a:t>flowers 	  </a:t>
            </a:r>
            <a:r>
              <a:rPr lang="en-US" sz="2200" b="1">
                <a:solidFill>
                  <a:srgbClr val="09BFE0"/>
                </a:solidFill>
                <a:latin typeface="Comic Sans MS" panose="030F0702030302020204" pitchFamily="66" charset="0"/>
              </a:rPr>
              <a:t>b. </a:t>
            </a:r>
            <a:r>
              <a:rPr lang="en-US" sz="2200">
                <a:solidFill>
                  <a:srgbClr val="231F20"/>
                </a:solidFill>
                <a:latin typeface="Comic Sans MS" panose="030F0702030302020204" pitchFamily="66" charset="0"/>
              </a:rPr>
              <a:t>farm 		</a:t>
            </a:r>
            <a:r>
              <a:rPr lang="en-US" sz="2200" b="1">
                <a:solidFill>
                  <a:srgbClr val="09BFE0"/>
                </a:solidFill>
                <a:latin typeface="Comic Sans MS" panose="030F0702030302020204" pitchFamily="66" charset="0"/>
              </a:rPr>
              <a:t>c. </a:t>
            </a:r>
            <a:r>
              <a:rPr lang="en-US" sz="2200">
                <a:solidFill>
                  <a:srgbClr val="231F20"/>
                </a:solidFill>
                <a:latin typeface="Comic Sans MS" panose="030F0702030302020204" pitchFamily="66" charset="0"/>
              </a:rPr>
              <a:t>animals</a:t>
            </a:r>
          </a:p>
          <a:p>
            <a:pPr>
              <a:lnSpc>
                <a:spcPct val="130000"/>
              </a:lnSpc>
            </a:pPr>
            <a:r>
              <a:rPr lang="en-US" sz="2200" b="1">
                <a:solidFill>
                  <a:srgbClr val="231F20"/>
                </a:solidFill>
                <a:latin typeface="Comic Sans MS" panose="030F0702030302020204" pitchFamily="66" charset="0"/>
              </a:rPr>
              <a:t>4. </a:t>
            </a:r>
            <a:r>
              <a:rPr lang="en-US" sz="2200">
                <a:solidFill>
                  <a:srgbClr val="231F20"/>
                </a:solidFill>
                <a:latin typeface="Comic Sans MS" panose="030F0702030302020204" pitchFamily="66" charset="0"/>
              </a:rPr>
              <a:t>They played </a:t>
            </a:r>
            <a:r>
              <a:rPr lang="en-US" sz="2200">
                <a:solidFill>
                  <a:srgbClr val="808285"/>
                </a:solidFill>
                <a:latin typeface="Comic Sans MS" panose="030F0702030302020204" pitchFamily="66" charset="0"/>
              </a:rPr>
              <a:t>_______ </a:t>
            </a:r>
            <a:r>
              <a:rPr lang="en-US" sz="2200">
                <a:solidFill>
                  <a:srgbClr val="231F20"/>
                </a:solidFill>
                <a:latin typeface="Comic Sans MS" panose="030F0702030302020204" pitchFamily="66" charset="0"/>
              </a:rPr>
              <a:t>and danced together.</a:t>
            </a:r>
          </a:p>
          <a:p>
            <a:pPr indent="463550">
              <a:lnSpc>
                <a:spcPct val="130000"/>
              </a:lnSpc>
            </a:pPr>
            <a:r>
              <a:rPr lang="en-US" sz="2200" b="1">
                <a:solidFill>
                  <a:srgbClr val="09BFE0"/>
                </a:solidFill>
                <a:latin typeface="Comic Sans MS" panose="030F0702030302020204" pitchFamily="66" charset="0"/>
              </a:rPr>
              <a:t>a. </a:t>
            </a:r>
            <a:r>
              <a:rPr lang="en-US" sz="2200">
                <a:solidFill>
                  <a:srgbClr val="231F20"/>
                </a:solidFill>
                <a:latin typeface="Comic Sans MS" panose="030F0702030302020204" pitchFamily="66" charset="0"/>
              </a:rPr>
              <a:t>football 	  </a:t>
            </a:r>
            <a:r>
              <a:rPr lang="en-US" sz="2200" b="1">
                <a:solidFill>
                  <a:srgbClr val="09BFE0"/>
                </a:solidFill>
                <a:latin typeface="Comic Sans MS" panose="030F0702030302020204" pitchFamily="66" charset="0"/>
              </a:rPr>
              <a:t>b. </a:t>
            </a:r>
            <a:r>
              <a:rPr lang="en-US" sz="2200">
                <a:solidFill>
                  <a:srgbClr val="231F20"/>
                </a:solidFill>
                <a:latin typeface="Comic Sans MS" panose="030F0702030302020204" pitchFamily="66" charset="0"/>
              </a:rPr>
              <a:t>badminton 	</a:t>
            </a:r>
            <a:r>
              <a:rPr lang="en-US" sz="2200" b="1">
                <a:solidFill>
                  <a:srgbClr val="09BFE0"/>
                </a:solidFill>
                <a:latin typeface="Comic Sans MS" panose="030F0702030302020204" pitchFamily="66" charset="0"/>
              </a:rPr>
              <a:t>c. </a:t>
            </a:r>
            <a:r>
              <a:rPr lang="en-US" sz="2200">
                <a:solidFill>
                  <a:srgbClr val="231F20"/>
                </a:solidFill>
                <a:latin typeface="Comic Sans MS" panose="030F0702030302020204" pitchFamily="66" charset="0"/>
              </a:rPr>
              <a:t>some games</a:t>
            </a:r>
            <a:r>
              <a:rPr lang="en-US" sz="2200">
                <a:latin typeface="Comic Sans MS" panose="030F0702030302020204" pitchFamily="66" charset="0"/>
              </a:rPr>
              <a:t> </a:t>
            </a:r>
            <a:endParaRPr lang="en-US" sz="2200" b="0" i="0">
              <a:solidFill>
                <a:srgbClr val="231F20"/>
              </a:solidFill>
              <a:effectLst/>
              <a:latin typeface="Comic Sans MS" panose="030F0702030302020204" pitchFamily="66" charset="0"/>
            </a:endParaRPr>
          </a:p>
        </p:txBody>
      </p:sp>
      <p:sp>
        <p:nvSpPr>
          <p:cNvPr id="5" name="Oval 4">
            <a:extLst>
              <a:ext uri="{FF2B5EF4-FFF2-40B4-BE49-F238E27FC236}">
                <a16:creationId xmlns:a16="http://schemas.microsoft.com/office/drawing/2014/main" id="{DD7E331F-696E-4407-A4D9-0CE987B3B5B9}"/>
              </a:ext>
            </a:extLst>
          </p:cNvPr>
          <p:cNvSpPr/>
          <p:nvPr/>
        </p:nvSpPr>
        <p:spPr>
          <a:xfrm>
            <a:off x="5833642" y="1422682"/>
            <a:ext cx="520860" cy="520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72476B8-0A70-47D5-A181-9EB0320FCF25}"/>
              </a:ext>
            </a:extLst>
          </p:cNvPr>
          <p:cNvSpPr/>
          <p:nvPr/>
        </p:nvSpPr>
        <p:spPr>
          <a:xfrm>
            <a:off x="821804" y="2249584"/>
            <a:ext cx="520860" cy="520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4CD4173-2D35-4D86-93CA-11CF73B3B84F}"/>
              </a:ext>
            </a:extLst>
          </p:cNvPr>
          <p:cNvSpPr/>
          <p:nvPr/>
        </p:nvSpPr>
        <p:spPr>
          <a:xfrm>
            <a:off x="3287212" y="3129260"/>
            <a:ext cx="520860" cy="520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E4154ED-BDEA-4525-B6B6-F5EED2EE4C9C}"/>
              </a:ext>
            </a:extLst>
          </p:cNvPr>
          <p:cNvSpPr/>
          <p:nvPr/>
        </p:nvSpPr>
        <p:spPr>
          <a:xfrm>
            <a:off x="5833642" y="4015436"/>
            <a:ext cx="520860" cy="520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1113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54087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dirty="0">
                <a:solidFill>
                  <a:srgbClr val="002060"/>
                </a:solidFill>
                <a:latin typeface="Comic Sans MS" panose="030F0702030302020204" pitchFamily="66" charset="0"/>
              </a:rPr>
              <a:t>Let’s write. </a:t>
            </a:r>
          </a:p>
        </p:txBody>
      </p:sp>
      <p:grpSp>
        <p:nvGrpSpPr>
          <p:cNvPr id="6" name="Group 5">
            <a:extLst>
              <a:ext uri="{FF2B5EF4-FFF2-40B4-BE49-F238E27FC236}">
                <a16:creationId xmlns:a16="http://schemas.microsoft.com/office/drawing/2014/main" id="{64BC4F2E-C501-45C1-AE2B-3BC08477753F}"/>
              </a:ext>
            </a:extLst>
          </p:cNvPr>
          <p:cNvGrpSpPr/>
          <p:nvPr/>
        </p:nvGrpSpPr>
        <p:grpSpPr>
          <a:xfrm>
            <a:off x="276465" y="1216580"/>
            <a:ext cx="8591072" cy="3019754"/>
            <a:chOff x="4216682" y="1421606"/>
            <a:chExt cx="4701697" cy="2182735"/>
          </a:xfrm>
        </p:grpSpPr>
        <p:sp>
          <p:nvSpPr>
            <p:cNvPr id="5" name="TextBox 4">
              <a:extLst>
                <a:ext uri="{FF2B5EF4-FFF2-40B4-BE49-F238E27FC236}">
                  <a16:creationId xmlns:a16="http://schemas.microsoft.com/office/drawing/2014/main" id="{8C41FAB0-5B01-4CC2-BB6C-984ABA1DCD21}"/>
                </a:ext>
              </a:extLst>
            </p:cNvPr>
            <p:cNvSpPr txBox="1"/>
            <p:nvPr/>
          </p:nvSpPr>
          <p:spPr>
            <a:xfrm>
              <a:off x="4275733" y="1506346"/>
              <a:ext cx="4583594" cy="1979790"/>
            </a:xfrm>
            <a:prstGeom prst="rect">
              <a:avLst/>
            </a:prstGeom>
            <a:noFill/>
          </p:spPr>
          <p:txBody>
            <a:bodyPr wrap="square">
              <a:spAutoFit/>
            </a:bodyPr>
            <a:lstStyle/>
            <a:p>
              <a:pPr algn="ctr">
                <a:lnSpc>
                  <a:spcPct val="120000"/>
                </a:lnSpc>
              </a:pPr>
              <a:r>
                <a:rPr lang="en-US" sz="2400" b="1" i="0" dirty="0">
                  <a:solidFill>
                    <a:srgbClr val="F99D1C"/>
                  </a:solidFill>
                  <a:effectLst/>
                  <a:latin typeface="Comic Sans MS" panose="030F0702030302020204" pitchFamily="66" charset="0"/>
                </a:rPr>
                <a:t>Mai’s last school trip</a:t>
              </a:r>
            </a:p>
            <a:p>
              <a:pPr algn="just">
                <a:lnSpc>
                  <a:spcPct val="120000"/>
                </a:lnSpc>
              </a:pPr>
              <a:r>
                <a:rPr lang="en-US" sz="2400" b="0" i="0" dirty="0">
                  <a:solidFill>
                    <a:srgbClr val="000000"/>
                  </a:solidFill>
                  <a:effectLst/>
                  <a:latin typeface="Comic Sans MS" panose="030F0702030302020204" pitchFamily="66" charset="0"/>
                </a:rPr>
                <a:t>On Mai’s last school trip, they went </a:t>
              </a:r>
              <a:r>
                <a:rPr lang="en-US" sz="2400" b="0" i="0" dirty="0">
                  <a:solidFill>
                    <a:srgbClr val="FF0000"/>
                  </a:solidFill>
                  <a:effectLst/>
                  <a:latin typeface="Comic Sans MS" panose="030F0702030302020204" pitchFamily="66" charset="0"/>
                </a:rPr>
                <a:t>to Ba Na Hills. In the morning, they visited the old buildings. In the afternoon, they walked along the Golden Bridge and took photos of the flowers. In the evening, they listened to music and watched the dances</a:t>
              </a:r>
              <a:r>
                <a:rPr lang="en-US" sz="2400" b="0" i="0" dirty="0">
                  <a:solidFill>
                    <a:srgbClr val="000000"/>
                  </a:solidFill>
                  <a:effectLst/>
                  <a:latin typeface="Comic Sans MS" panose="030F0702030302020204" pitchFamily="66" charset="0"/>
                </a:rPr>
                <a:t>. They </a:t>
              </a:r>
              <a:r>
                <a:rPr lang="en-US" sz="2400" b="0" i="0" dirty="0">
                  <a:solidFill>
                    <a:srgbClr val="FF0000"/>
                  </a:solidFill>
                  <a:effectLst/>
                  <a:latin typeface="Comic Sans MS" panose="030F0702030302020204" pitchFamily="66" charset="0"/>
                </a:rPr>
                <a:t>had a lot of fun.</a:t>
              </a:r>
              <a:endParaRPr lang="en-US" sz="2800" b="1" i="0" dirty="0">
                <a:solidFill>
                  <a:srgbClr val="FF0000"/>
                </a:solidFill>
                <a:effectLst/>
                <a:latin typeface="Comic Sans MS" panose="030F0702030302020204" pitchFamily="66" charset="0"/>
              </a:endParaRPr>
            </a:p>
          </p:txBody>
        </p:sp>
        <p:sp>
          <p:nvSpPr>
            <p:cNvPr id="3" name="Rectangle: Rounded Corners 2">
              <a:extLst>
                <a:ext uri="{FF2B5EF4-FFF2-40B4-BE49-F238E27FC236}">
                  <a16:creationId xmlns:a16="http://schemas.microsoft.com/office/drawing/2014/main" id="{6F65FD87-BA9A-4D37-9A91-A12CB4CFB82D}"/>
                </a:ext>
              </a:extLst>
            </p:cNvPr>
            <p:cNvSpPr/>
            <p:nvPr/>
          </p:nvSpPr>
          <p:spPr>
            <a:xfrm>
              <a:off x="4216682" y="1421606"/>
              <a:ext cx="4701697" cy="2182735"/>
            </a:xfrm>
            <a:prstGeom prst="round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grpSp>
      <p:sp>
        <p:nvSpPr>
          <p:cNvPr id="9" name="TextBox 8">
            <a:extLst>
              <a:ext uri="{FF2B5EF4-FFF2-40B4-BE49-F238E27FC236}">
                <a16:creationId xmlns:a16="http://schemas.microsoft.com/office/drawing/2014/main" id="{CB45CFCC-F027-4533-A5EA-A27CAE12F0CF}"/>
              </a:ext>
            </a:extLst>
          </p:cNvPr>
          <p:cNvSpPr txBox="1"/>
          <p:nvPr/>
        </p:nvSpPr>
        <p:spPr>
          <a:xfrm>
            <a:off x="384365" y="708616"/>
            <a:ext cx="1915284" cy="461665"/>
          </a:xfrm>
          <a:prstGeom prst="rect">
            <a:avLst/>
          </a:prstGeom>
          <a:solidFill>
            <a:srgbClr val="FFFF00"/>
          </a:solidFill>
        </p:spPr>
        <p:txBody>
          <a:bodyPr wrap="square">
            <a:spAutoFit/>
          </a:bodyPr>
          <a:lstStyle/>
          <a:p>
            <a:r>
              <a:rPr lang="en-US" sz="2400" b="1" i="0" dirty="0">
                <a:solidFill>
                  <a:srgbClr val="FF0000"/>
                </a:solidFill>
                <a:effectLst/>
                <a:latin typeface="Comic Sans MS" panose="030F0702030302020204" pitchFamily="66" charset="0"/>
              </a:rPr>
              <a:t>Suggestion:</a:t>
            </a:r>
            <a:r>
              <a:rPr lang="en-US" sz="2400" dirty="0">
                <a:solidFill>
                  <a:srgbClr val="FF0000"/>
                </a:solidFill>
                <a:latin typeface="Comic Sans MS" panose="030F0702030302020204" pitchFamily="66" charset="0"/>
              </a:rPr>
              <a:t> </a:t>
            </a:r>
          </a:p>
        </p:txBody>
      </p:sp>
    </p:spTree>
    <p:extLst>
      <p:ext uri="{BB962C8B-B14F-4D97-AF65-F5344CB8AC3E}">
        <p14:creationId xmlns:p14="http://schemas.microsoft.com/office/powerpoint/2010/main" val="2266993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5868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dirty="0">
                <a:solidFill>
                  <a:srgbClr val="002060"/>
                </a:solidFill>
                <a:latin typeface="Comic Sans MS" panose="030F0702030302020204" pitchFamily="66" charset="0"/>
              </a:rPr>
              <a:t>Let’s write.</a:t>
            </a:r>
          </a:p>
        </p:txBody>
      </p:sp>
      <p:grpSp>
        <p:nvGrpSpPr>
          <p:cNvPr id="6" name="Group 5">
            <a:extLst>
              <a:ext uri="{FF2B5EF4-FFF2-40B4-BE49-F238E27FC236}">
                <a16:creationId xmlns:a16="http://schemas.microsoft.com/office/drawing/2014/main" id="{64BC4F2E-C501-45C1-AE2B-3BC08477753F}"/>
              </a:ext>
            </a:extLst>
          </p:cNvPr>
          <p:cNvGrpSpPr/>
          <p:nvPr/>
        </p:nvGrpSpPr>
        <p:grpSpPr>
          <a:xfrm>
            <a:off x="4085864" y="1116534"/>
            <a:ext cx="4802352" cy="2910432"/>
            <a:chOff x="3826247" y="1421606"/>
            <a:chExt cx="4437881" cy="2970906"/>
          </a:xfrm>
        </p:grpSpPr>
        <p:sp>
          <p:nvSpPr>
            <p:cNvPr id="5" name="TextBox 4">
              <a:extLst>
                <a:ext uri="{FF2B5EF4-FFF2-40B4-BE49-F238E27FC236}">
                  <a16:creationId xmlns:a16="http://schemas.microsoft.com/office/drawing/2014/main" id="{8C41FAB0-5B01-4CC2-BB6C-984ABA1DCD21}"/>
                </a:ext>
              </a:extLst>
            </p:cNvPr>
            <p:cNvSpPr txBox="1"/>
            <p:nvPr/>
          </p:nvSpPr>
          <p:spPr>
            <a:xfrm>
              <a:off x="3940551" y="1502679"/>
              <a:ext cx="4323577" cy="2774464"/>
            </a:xfrm>
            <a:prstGeom prst="rect">
              <a:avLst/>
            </a:prstGeom>
            <a:noFill/>
          </p:spPr>
          <p:txBody>
            <a:bodyPr wrap="square">
              <a:spAutoFit/>
            </a:bodyPr>
            <a:lstStyle/>
            <a:p>
              <a:pPr algn="ctr">
                <a:lnSpc>
                  <a:spcPct val="120000"/>
                </a:lnSpc>
              </a:pPr>
              <a:r>
                <a:rPr lang="en-US" sz="2400" b="1" i="0">
                  <a:solidFill>
                    <a:srgbClr val="F99D1C"/>
                  </a:solidFill>
                  <a:effectLst/>
                  <a:latin typeface="Comic Sans MS" panose="030F0702030302020204" pitchFamily="66" charset="0"/>
                </a:rPr>
                <a:t>Mai’s last school trip</a:t>
              </a:r>
            </a:p>
            <a:p>
              <a:pPr algn="just">
                <a:lnSpc>
                  <a:spcPct val="120000"/>
                </a:lnSpc>
              </a:pPr>
              <a:r>
                <a:rPr lang="en-US" sz="2400" b="0" i="0">
                  <a:effectLst/>
                  <a:latin typeface="Comic Sans MS" panose="030F0702030302020204" pitchFamily="66" charset="0"/>
                </a:rPr>
                <a:t>On Mai’s last school trip, they went to _________. They ___</a:t>
              </a:r>
            </a:p>
            <a:p>
              <a:pPr algn="just">
                <a:lnSpc>
                  <a:spcPct val="120000"/>
                </a:lnSpc>
              </a:pPr>
              <a:r>
                <a:rPr lang="en-US" sz="2400" b="0" i="0">
                  <a:effectLst/>
                  <a:latin typeface="Comic Sans MS" panose="030F0702030302020204" pitchFamily="66" charset="0"/>
                </a:rPr>
                <a:t>_______________________</a:t>
              </a:r>
            </a:p>
            <a:p>
              <a:pPr algn="just">
                <a:lnSpc>
                  <a:spcPct val="120000"/>
                </a:lnSpc>
              </a:pPr>
              <a:r>
                <a:rPr lang="en-US" sz="2400" b="0" i="0">
                  <a:effectLst/>
                  <a:latin typeface="Comic Sans MS" panose="030F0702030302020204" pitchFamily="66" charset="0"/>
                </a:rPr>
                <a:t>_______________________ _______________________.</a:t>
              </a:r>
              <a:endParaRPr lang="en-US" sz="2400">
                <a:latin typeface="Comic Sans MS" panose="030F0702030302020204" pitchFamily="66" charset="0"/>
              </a:endParaRPr>
            </a:p>
          </p:txBody>
        </p:sp>
        <p:sp>
          <p:nvSpPr>
            <p:cNvPr id="3" name="Rectangle: Rounded Corners 2">
              <a:extLst>
                <a:ext uri="{FF2B5EF4-FFF2-40B4-BE49-F238E27FC236}">
                  <a16:creationId xmlns:a16="http://schemas.microsoft.com/office/drawing/2014/main" id="{6F65FD87-BA9A-4D37-9A91-A12CB4CFB82D}"/>
                </a:ext>
              </a:extLst>
            </p:cNvPr>
            <p:cNvSpPr/>
            <p:nvPr/>
          </p:nvSpPr>
          <p:spPr>
            <a:xfrm>
              <a:off x="3826247" y="1421606"/>
              <a:ext cx="4437879" cy="2970906"/>
            </a:xfrm>
            <a:prstGeom prst="roundRect">
              <a:avLst>
                <a:gd name="adj" fmla="val 10945"/>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p>
          </p:txBody>
        </p:sp>
      </p:grpSp>
      <p:sp>
        <p:nvSpPr>
          <p:cNvPr id="8" name="TextBox 7">
            <a:extLst>
              <a:ext uri="{FF2B5EF4-FFF2-40B4-BE49-F238E27FC236}">
                <a16:creationId xmlns:a16="http://schemas.microsoft.com/office/drawing/2014/main" id="{3E00AB8A-FCEE-4D47-821C-9A47DA0EB419}"/>
              </a:ext>
            </a:extLst>
          </p:cNvPr>
          <p:cNvSpPr txBox="1"/>
          <p:nvPr/>
        </p:nvSpPr>
        <p:spPr>
          <a:xfrm>
            <a:off x="169253" y="1446955"/>
            <a:ext cx="3854766" cy="2215991"/>
          </a:xfrm>
          <a:custGeom>
            <a:avLst/>
            <a:gdLst>
              <a:gd name="csX0" fmla="*/ 0 w 3854766"/>
              <a:gd name="csY0" fmla="*/ 0 h 2215991"/>
              <a:gd name="csX1" fmla="*/ 512133 w 3854766"/>
              <a:gd name="csY1" fmla="*/ 0 h 2215991"/>
              <a:gd name="csX2" fmla="*/ 1024266 w 3854766"/>
              <a:gd name="csY2" fmla="*/ 0 h 2215991"/>
              <a:gd name="csX3" fmla="*/ 1459304 w 3854766"/>
              <a:gd name="csY3" fmla="*/ 0 h 2215991"/>
              <a:gd name="csX4" fmla="*/ 2048533 w 3854766"/>
              <a:gd name="csY4" fmla="*/ 0 h 2215991"/>
              <a:gd name="csX5" fmla="*/ 2522118 w 3854766"/>
              <a:gd name="csY5" fmla="*/ 0 h 2215991"/>
              <a:gd name="csX6" fmla="*/ 3149895 w 3854766"/>
              <a:gd name="csY6" fmla="*/ 0 h 2215991"/>
              <a:gd name="csX7" fmla="*/ 3854766 w 3854766"/>
              <a:gd name="csY7" fmla="*/ 0 h 2215991"/>
              <a:gd name="csX8" fmla="*/ 3854766 w 3854766"/>
              <a:gd name="csY8" fmla="*/ 509678 h 2215991"/>
              <a:gd name="csX9" fmla="*/ 3854766 w 3854766"/>
              <a:gd name="csY9" fmla="*/ 997196 h 2215991"/>
              <a:gd name="csX10" fmla="*/ 3854766 w 3854766"/>
              <a:gd name="csY10" fmla="*/ 1529034 h 2215991"/>
              <a:gd name="csX11" fmla="*/ 3854766 w 3854766"/>
              <a:gd name="csY11" fmla="*/ 2215991 h 2215991"/>
              <a:gd name="csX12" fmla="*/ 3419728 w 3854766"/>
              <a:gd name="csY12" fmla="*/ 2215991 h 2215991"/>
              <a:gd name="csX13" fmla="*/ 2907595 w 3854766"/>
              <a:gd name="csY13" fmla="*/ 2215991 h 2215991"/>
              <a:gd name="csX14" fmla="*/ 2434009 w 3854766"/>
              <a:gd name="csY14" fmla="*/ 2215991 h 2215991"/>
              <a:gd name="csX15" fmla="*/ 1844781 w 3854766"/>
              <a:gd name="csY15" fmla="*/ 2215991 h 2215991"/>
              <a:gd name="csX16" fmla="*/ 1332648 w 3854766"/>
              <a:gd name="csY16" fmla="*/ 2215991 h 2215991"/>
              <a:gd name="csX17" fmla="*/ 743419 w 3854766"/>
              <a:gd name="csY17" fmla="*/ 2215991 h 2215991"/>
              <a:gd name="csX18" fmla="*/ 0 w 3854766"/>
              <a:gd name="csY18" fmla="*/ 2215991 h 2215991"/>
              <a:gd name="csX19" fmla="*/ 0 w 3854766"/>
              <a:gd name="csY19" fmla="*/ 1661993 h 2215991"/>
              <a:gd name="csX20" fmla="*/ 0 w 3854766"/>
              <a:gd name="csY20" fmla="*/ 1063676 h 2215991"/>
              <a:gd name="csX21" fmla="*/ 0 w 3854766"/>
              <a:gd name="csY21" fmla="*/ 487518 h 2215991"/>
              <a:gd name="csX22" fmla="*/ 0 w 3854766"/>
              <a:gd name="csY22" fmla="*/ 0 h 22159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3854766" h="2215991" extrusionOk="0">
                <a:moveTo>
                  <a:pt x="0" y="0"/>
                </a:moveTo>
                <a:cubicBezTo>
                  <a:pt x="203731" y="-5221"/>
                  <a:pt x="327561" y="24516"/>
                  <a:pt x="512133" y="0"/>
                </a:cubicBezTo>
                <a:cubicBezTo>
                  <a:pt x="696705" y="-24516"/>
                  <a:pt x="813102" y="10228"/>
                  <a:pt x="1024266" y="0"/>
                </a:cubicBezTo>
                <a:cubicBezTo>
                  <a:pt x="1235430" y="-10228"/>
                  <a:pt x="1292158" y="10338"/>
                  <a:pt x="1459304" y="0"/>
                </a:cubicBezTo>
                <a:cubicBezTo>
                  <a:pt x="1626450" y="-10338"/>
                  <a:pt x="1920085" y="9642"/>
                  <a:pt x="2048533" y="0"/>
                </a:cubicBezTo>
                <a:cubicBezTo>
                  <a:pt x="2176981" y="-9642"/>
                  <a:pt x="2346407" y="7761"/>
                  <a:pt x="2522118" y="0"/>
                </a:cubicBezTo>
                <a:cubicBezTo>
                  <a:pt x="2697830" y="-7761"/>
                  <a:pt x="2987806" y="5349"/>
                  <a:pt x="3149895" y="0"/>
                </a:cubicBezTo>
                <a:cubicBezTo>
                  <a:pt x="3311984" y="-5349"/>
                  <a:pt x="3520578" y="44250"/>
                  <a:pt x="3854766" y="0"/>
                </a:cubicBezTo>
                <a:cubicBezTo>
                  <a:pt x="3913395" y="224218"/>
                  <a:pt x="3821075" y="275140"/>
                  <a:pt x="3854766" y="509678"/>
                </a:cubicBezTo>
                <a:cubicBezTo>
                  <a:pt x="3888457" y="744216"/>
                  <a:pt x="3845093" y="798600"/>
                  <a:pt x="3854766" y="997196"/>
                </a:cubicBezTo>
                <a:cubicBezTo>
                  <a:pt x="3864439" y="1195792"/>
                  <a:pt x="3814312" y="1383482"/>
                  <a:pt x="3854766" y="1529034"/>
                </a:cubicBezTo>
                <a:cubicBezTo>
                  <a:pt x="3895220" y="1674586"/>
                  <a:pt x="3821182" y="1998333"/>
                  <a:pt x="3854766" y="2215991"/>
                </a:cubicBezTo>
                <a:cubicBezTo>
                  <a:pt x="3763884" y="2240127"/>
                  <a:pt x="3515753" y="2198854"/>
                  <a:pt x="3419728" y="2215991"/>
                </a:cubicBezTo>
                <a:cubicBezTo>
                  <a:pt x="3323703" y="2233128"/>
                  <a:pt x="3106506" y="2157494"/>
                  <a:pt x="2907595" y="2215991"/>
                </a:cubicBezTo>
                <a:cubicBezTo>
                  <a:pt x="2708684" y="2274488"/>
                  <a:pt x="2639373" y="2214661"/>
                  <a:pt x="2434009" y="2215991"/>
                </a:cubicBezTo>
                <a:cubicBezTo>
                  <a:pt x="2228645" y="2217321"/>
                  <a:pt x="2033226" y="2170965"/>
                  <a:pt x="1844781" y="2215991"/>
                </a:cubicBezTo>
                <a:cubicBezTo>
                  <a:pt x="1656336" y="2261017"/>
                  <a:pt x="1552585" y="2157107"/>
                  <a:pt x="1332648" y="2215991"/>
                </a:cubicBezTo>
                <a:cubicBezTo>
                  <a:pt x="1112711" y="2274875"/>
                  <a:pt x="972105" y="2195723"/>
                  <a:pt x="743419" y="2215991"/>
                </a:cubicBezTo>
                <a:cubicBezTo>
                  <a:pt x="514733" y="2236259"/>
                  <a:pt x="205933" y="2215775"/>
                  <a:pt x="0" y="2215991"/>
                </a:cubicBezTo>
                <a:cubicBezTo>
                  <a:pt x="-564" y="2069939"/>
                  <a:pt x="2410" y="1892661"/>
                  <a:pt x="0" y="1661993"/>
                </a:cubicBezTo>
                <a:cubicBezTo>
                  <a:pt x="-2410" y="1431325"/>
                  <a:pt x="337" y="1213056"/>
                  <a:pt x="0" y="1063676"/>
                </a:cubicBezTo>
                <a:cubicBezTo>
                  <a:pt x="-337" y="914296"/>
                  <a:pt x="8404" y="760199"/>
                  <a:pt x="0" y="487518"/>
                </a:cubicBezTo>
                <a:cubicBezTo>
                  <a:pt x="-8404" y="214837"/>
                  <a:pt x="17113" y="133686"/>
                  <a:pt x="0" y="0"/>
                </a:cubicBezTo>
                <a:close/>
              </a:path>
            </a:pathLst>
          </a:custGeom>
          <a:noFill/>
          <a:ln w="28575">
            <a:solidFill>
              <a:srgbClr val="00B0F0"/>
            </a:solidFill>
            <a:extLst>
              <a:ext uri="{C807C97D-BFC1-408E-A445-0C87EB9F89A2}">
                <ask:lineSketchStyleProps xmlns:ask="http://schemas.microsoft.com/office/drawing/2018/sketchyshapes" sd="2441561939">
                  <a:prstGeom prst="rect">
                    <a:avLst/>
                  </a:prstGeom>
                  <ask:type>
                    <ask:lineSketchScribble/>
                  </ask:type>
                </ask:lineSketchStyleProps>
              </a:ext>
            </a:extLst>
          </a:ln>
        </p:spPr>
        <p:txBody>
          <a:bodyPr wrap="square">
            <a:spAutoFit/>
          </a:bodyPr>
          <a:lstStyle/>
          <a:p>
            <a:r>
              <a:rPr lang="en-US" sz="2300" b="0" i="0" dirty="0">
                <a:solidFill>
                  <a:srgbClr val="231F20"/>
                </a:solidFill>
                <a:effectLst/>
                <a:latin typeface="Comic Sans MS" panose="030F0702030302020204" pitchFamily="66" charset="0"/>
              </a:rPr>
              <a:t>– Where did Mai’s class go on their last school trip?</a:t>
            </a:r>
          </a:p>
          <a:p>
            <a:endParaRPr lang="en-US" sz="2300" b="0" i="0" dirty="0">
              <a:solidFill>
                <a:srgbClr val="231F20"/>
              </a:solidFill>
              <a:effectLst/>
              <a:latin typeface="Comic Sans MS" panose="030F0702030302020204" pitchFamily="66" charset="0"/>
            </a:endParaRPr>
          </a:p>
          <a:p>
            <a:r>
              <a:rPr lang="en-US" sz="2300" b="0" i="0" dirty="0">
                <a:solidFill>
                  <a:srgbClr val="231F20"/>
                </a:solidFill>
                <a:effectLst/>
                <a:latin typeface="Comic Sans MS" panose="030F0702030302020204" pitchFamily="66" charset="0"/>
              </a:rPr>
              <a:t>– What did they do in the morning / afternoon / evening?</a:t>
            </a:r>
            <a:endParaRPr lang="en-US" sz="2300" dirty="0">
              <a:latin typeface="Comic Sans MS" panose="030F0702030302020204" pitchFamily="66" charset="0"/>
            </a:endParaRPr>
          </a:p>
        </p:txBody>
      </p:sp>
      <p:pic>
        <p:nvPicPr>
          <p:cNvPr id="9" name="Happy Ukulele Background Music for YouTube by TacoMusic">
            <a:hlinkClick r:id="" action="ppaction://media"/>
            <a:extLst>
              <a:ext uri="{FF2B5EF4-FFF2-40B4-BE49-F238E27FC236}">
                <a16:creationId xmlns:a16="http://schemas.microsoft.com/office/drawing/2014/main" id="{472AA92D-617E-49A6-BF57-48A103C74A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2435392"/>
            <a:ext cx="609600" cy="609600"/>
          </a:xfrm>
          <a:prstGeom prst="rect">
            <a:avLst/>
          </a:prstGeom>
        </p:spPr>
      </p:pic>
    </p:spTree>
    <p:extLst>
      <p:ext uri="{BB962C8B-B14F-4D97-AF65-F5344CB8AC3E}">
        <p14:creationId xmlns:p14="http://schemas.microsoft.com/office/powerpoint/2010/main" val="3004313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12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5851D5E-7E05-40A9-8EB9-F764B9E10CF5}"/>
              </a:ext>
            </a:extLst>
          </p:cNvPr>
          <p:cNvSpPr>
            <a:spLocks noGrp="1"/>
          </p:cNvSpPr>
          <p:nvPr>
            <p:ph type="sldNum" sz="quarter" idx="4294967295"/>
          </p:nvPr>
        </p:nvSpPr>
        <p:spPr>
          <a:xfrm>
            <a:off x="0" y="0"/>
            <a:ext cx="0" cy="0"/>
          </a:xfrm>
        </p:spPr>
        <p:txBody>
          <a:bodyPr/>
          <a:lstStyle/>
          <a:p>
            <a:fld id="{52AF2F91-6C79-4775-9E01-5F8EDCA63F89}" type="slidenum">
              <a:rPr lang="en-US" smtClean="0"/>
              <a:t>14</a:t>
            </a:fld>
            <a:endParaRPr lang="en-US"/>
          </a:p>
        </p:txBody>
      </p:sp>
      <p:grpSp>
        <p:nvGrpSpPr>
          <p:cNvPr id="6" name="Group 5">
            <a:extLst>
              <a:ext uri="{FF2B5EF4-FFF2-40B4-BE49-F238E27FC236}">
                <a16:creationId xmlns:a16="http://schemas.microsoft.com/office/drawing/2014/main" id="{B9530BE4-D695-4AAF-9DAF-96F2E6C6B194}"/>
              </a:ext>
            </a:extLst>
          </p:cNvPr>
          <p:cNvGrpSpPr/>
          <p:nvPr/>
        </p:nvGrpSpPr>
        <p:grpSpPr>
          <a:xfrm>
            <a:off x="1590675" y="33338"/>
            <a:ext cx="5967593" cy="5076825"/>
            <a:chOff x="1590675" y="33338"/>
            <a:chExt cx="5967593" cy="5076825"/>
          </a:xfrm>
        </p:grpSpPr>
        <p:pic>
          <p:nvPicPr>
            <p:cNvPr id="3074" name="Picture 2" descr="Free vector a girl thinking with callouts">
              <a:extLst>
                <a:ext uri="{FF2B5EF4-FFF2-40B4-BE49-F238E27FC236}">
                  <a16:creationId xmlns:a16="http://schemas.microsoft.com/office/drawing/2014/main" id="{C8465902-0ABB-46C1-B3C6-D21794654A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0675" y="33338"/>
              <a:ext cx="5962650" cy="5076825"/>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Oval 4">
              <a:extLst>
                <a:ext uri="{FF2B5EF4-FFF2-40B4-BE49-F238E27FC236}">
                  <a16:creationId xmlns:a16="http://schemas.microsoft.com/office/drawing/2014/main" id="{6E3A5FA4-1285-4BDC-9CF6-ED347D8A0D32}"/>
                </a:ext>
              </a:extLst>
            </p:cNvPr>
            <p:cNvSpPr/>
            <p:nvPr/>
          </p:nvSpPr>
          <p:spPr>
            <a:xfrm>
              <a:off x="4352081" y="162046"/>
              <a:ext cx="3206187" cy="2314936"/>
            </a:xfrm>
            <a:prstGeom prst="wedgeEllipseCallout">
              <a:avLst>
                <a:gd name="adj1" fmla="val -50797"/>
                <a:gd name="adj2" fmla="val 49000"/>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solidFill>
                    <a:srgbClr val="000000"/>
                  </a:solidFill>
                </a:rPr>
                <a:t>_________________________________________________________________________________________________________</a:t>
              </a:r>
            </a:p>
          </p:txBody>
        </p:sp>
      </p:grpSp>
    </p:spTree>
    <p:extLst>
      <p:ext uri="{BB962C8B-B14F-4D97-AF65-F5344CB8AC3E}">
        <p14:creationId xmlns:p14="http://schemas.microsoft.com/office/powerpoint/2010/main" val="166225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Google Shape;1768;p43">
            <a:extLst>
              <a:ext uri="{FF2B5EF4-FFF2-40B4-BE49-F238E27FC236}">
                <a16:creationId xmlns:a16="http://schemas.microsoft.com/office/drawing/2014/main" id="{441B3D73-CC93-4816-9C72-54B33BB7CD43}"/>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dirty="0">
                <a:solidFill>
                  <a:srgbClr val="002060"/>
                </a:solidFill>
                <a:latin typeface="Comic Sans MS" panose="030F0702030302020204" pitchFamily="66" charset="0"/>
              </a:rPr>
              <a:t>Project.</a:t>
            </a:r>
          </a:p>
        </p:txBody>
      </p:sp>
      <p:sp>
        <p:nvSpPr>
          <p:cNvPr id="5" name="Google Shape;1768;p43">
            <a:extLst>
              <a:ext uri="{FF2B5EF4-FFF2-40B4-BE49-F238E27FC236}">
                <a16:creationId xmlns:a16="http://schemas.microsoft.com/office/drawing/2014/main" id="{3DFDA429-17D0-4A43-A914-3EB3BE3AE13D}"/>
              </a:ext>
            </a:extLst>
          </p:cNvPr>
          <p:cNvSpPr txBox="1">
            <a:spLocks/>
          </p:cNvSpPr>
          <p:nvPr/>
        </p:nvSpPr>
        <p:spPr>
          <a:xfrm>
            <a:off x="2140393" y="69322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a:solidFill>
                  <a:srgbClr val="FFC000"/>
                </a:solidFill>
                <a:latin typeface="Comic Sans MS" panose="030F0702030302020204" pitchFamily="66" charset="0"/>
              </a:rPr>
              <a:t>A mind map of your trip</a:t>
            </a:r>
            <a:endParaRPr lang="en-US" sz="1800" b="1" dirty="0">
              <a:solidFill>
                <a:srgbClr val="FFC000"/>
              </a:solidFill>
              <a:latin typeface="Comic Sans MS" panose="030F0702030302020204" pitchFamily="66" charset="0"/>
            </a:endParaRPr>
          </a:p>
        </p:txBody>
      </p:sp>
      <p:grpSp>
        <p:nvGrpSpPr>
          <p:cNvPr id="14" name="Group 13">
            <a:extLst>
              <a:ext uri="{FF2B5EF4-FFF2-40B4-BE49-F238E27FC236}">
                <a16:creationId xmlns:a16="http://schemas.microsoft.com/office/drawing/2014/main" id="{677C9961-0DF2-4B48-AC23-F2236747561B}"/>
              </a:ext>
            </a:extLst>
          </p:cNvPr>
          <p:cNvGrpSpPr/>
          <p:nvPr/>
        </p:nvGrpSpPr>
        <p:grpSpPr>
          <a:xfrm>
            <a:off x="-1" y="1252535"/>
            <a:ext cx="9144000" cy="3637805"/>
            <a:chOff x="-1" y="1252535"/>
            <a:chExt cx="9144000" cy="3637805"/>
          </a:xfrm>
        </p:grpSpPr>
        <p:pic>
          <p:nvPicPr>
            <p:cNvPr id="9" name="Picture 8" descr="A group of children working in a farm&#10;&#10;Description automatically generated">
              <a:extLst>
                <a:ext uri="{FF2B5EF4-FFF2-40B4-BE49-F238E27FC236}">
                  <a16:creationId xmlns:a16="http://schemas.microsoft.com/office/drawing/2014/main" id="{7BEBB850-C242-4B76-B90F-1DC5A556CD0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 y="1277501"/>
              <a:ext cx="9144000" cy="3612839"/>
            </a:xfrm>
            <a:prstGeom prst="rect">
              <a:avLst/>
            </a:prstGeom>
          </p:spPr>
        </p:pic>
        <p:sp>
          <p:nvSpPr>
            <p:cNvPr id="11" name="Oval 10">
              <a:extLst>
                <a:ext uri="{FF2B5EF4-FFF2-40B4-BE49-F238E27FC236}">
                  <a16:creationId xmlns:a16="http://schemas.microsoft.com/office/drawing/2014/main" id="{EEDB6ECA-E31B-4F83-A00D-8A348A466377}"/>
                </a:ext>
              </a:extLst>
            </p:cNvPr>
            <p:cNvSpPr/>
            <p:nvPr/>
          </p:nvSpPr>
          <p:spPr>
            <a:xfrm>
              <a:off x="3692325" y="1539481"/>
              <a:ext cx="1250066" cy="8624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2060"/>
                  </a:solidFill>
                  <a:latin typeface="Comic Sans MS" panose="030F0702030302020204" pitchFamily="66" charset="0"/>
                </a:rPr>
                <a:t>In the morning</a:t>
              </a:r>
            </a:p>
          </p:txBody>
        </p:sp>
        <p:sp>
          <p:nvSpPr>
            <p:cNvPr id="12" name="Oval 11">
              <a:extLst>
                <a:ext uri="{FF2B5EF4-FFF2-40B4-BE49-F238E27FC236}">
                  <a16:creationId xmlns:a16="http://schemas.microsoft.com/office/drawing/2014/main" id="{4A1A7B10-B89E-4C18-9BB7-F7B472B16235}"/>
                </a:ext>
              </a:extLst>
            </p:cNvPr>
            <p:cNvSpPr/>
            <p:nvPr/>
          </p:nvSpPr>
          <p:spPr>
            <a:xfrm>
              <a:off x="5312781" y="1252535"/>
              <a:ext cx="1250066" cy="8770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FFFF"/>
                  </a:solidFill>
                  <a:latin typeface="Comic Sans MS" panose="030F0702030302020204" pitchFamily="66" charset="0"/>
                </a:rPr>
                <a:t>A day trip to a farm</a:t>
              </a:r>
            </a:p>
          </p:txBody>
        </p:sp>
        <p:sp>
          <p:nvSpPr>
            <p:cNvPr id="13" name="Oval 12">
              <a:extLst>
                <a:ext uri="{FF2B5EF4-FFF2-40B4-BE49-F238E27FC236}">
                  <a16:creationId xmlns:a16="http://schemas.microsoft.com/office/drawing/2014/main" id="{9272663C-E38B-42EC-AD9A-D15E7326F897}"/>
                </a:ext>
              </a:extLst>
            </p:cNvPr>
            <p:cNvSpPr/>
            <p:nvPr/>
          </p:nvSpPr>
          <p:spPr>
            <a:xfrm>
              <a:off x="6933237" y="1539481"/>
              <a:ext cx="1431896" cy="877057"/>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2060"/>
                  </a:solidFill>
                  <a:latin typeface="Comic Sans MS" panose="030F0702030302020204" pitchFamily="66" charset="0"/>
                </a:rPr>
                <a:t>In the afternoon</a:t>
              </a:r>
            </a:p>
          </p:txBody>
        </p:sp>
      </p:grpSp>
      <p:sp>
        <p:nvSpPr>
          <p:cNvPr id="16" name="TextBox 15">
            <a:extLst>
              <a:ext uri="{FF2B5EF4-FFF2-40B4-BE49-F238E27FC236}">
                <a16:creationId xmlns:a16="http://schemas.microsoft.com/office/drawing/2014/main" id="{5DF0B806-8F27-4105-B5A7-32DB0A60F030}"/>
              </a:ext>
            </a:extLst>
          </p:cNvPr>
          <p:cNvSpPr txBox="1"/>
          <p:nvPr/>
        </p:nvSpPr>
        <p:spPr>
          <a:xfrm>
            <a:off x="1143564" y="3890965"/>
            <a:ext cx="4558736" cy="553998"/>
          </a:xfrm>
          <a:prstGeom prst="rect">
            <a:avLst/>
          </a:prstGeom>
          <a:noFill/>
        </p:spPr>
        <p:txBody>
          <a:bodyPr wrap="square">
            <a:spAutoFit/>
          </a:bodyPr>
          <a:lstStyle/>
          <a:p>
            <a:r>
              <a:rPr lang="en-US" sz="1500" b="0" i="0">
                <a:solidFill>
                  <a:schemeClr val="tx1">
                    <a:lumMod val="10000"/>
                  </a:schemeClr>
                </a:solidFill>
                <a:effectLst/>
                <a:latin typeface="Comic Sans MS" panose="030F0702030302020204" pitchFamily="66" charset="0"/>
              </a:rPr>
              <a:t>Our class went on a day trip to a farm yesterday. In the morning, we planted trees. We ______.</a:t>
            </a:r>
            <a:r>
              <a:rPr lang="en-US" sz="1500">
                <a:solidFill>
                  <a:schemeClr val="tx1">
                    <a:lumMod val="10000"/>
                  </a:schemeClr>
                </a:solidFill>
                <a:latin typeface="Comic Sans MS" panose="030F0702030302020204" pitchFamily="66" charset="0"/>
              </a:rPr>
              <a:t> </a:t>
            </a:r>
          </a:p>
        </p:txBody>
      </p:sp>
    </p:spTree>
    <p:extLst>
      <p:ext uri="{BB962C8B-B14F-4D97-AF65-F5344CB8AC3E}">
        <p14:creationId xmlns:p14="http://schemas.microsoft.com/office/powerpoint/2010/main" val="388086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6A0F35-6A69-480C-BB56-632BC45E46C5}"/>
              </a:ext>
            </a:extLst>
          </p:cNvPr>
          <p:cNvPicPr>
            <a:picLocks noChangeAspect="1"/>
          </p:cNvPicPr>
          <p:nvPr/>
        </p:nvPicPr>
        <p:blipFill rotWithShape="1">
          <a:blip r:embed="rId4"/>
          <a:srcRect t="-308" b="8275"/>
          <a:stretch/>
        </p:blipFill>
        <p:spPr>
          <a:xfrm>
            <a:off x="1386903" y="1383065"/>
            <a:ext cx="6893497" cy="3760435"/>
          </a:xfrm>
          <a:prstGeom prst="rect">
            <a:avLst/>
          </a:prstGeom>
        </p:spPr>
      </p:pic>
      <p:sp>
        <p:nvSpPr>
          <p:cNvPr id="6" name="Speech Bubble: Rectangle with Corners Rounded 5">
            <a:extLst>
              <a:ext uri="{FF2B5EF4-FFF2-40B4-BE49-F238E27FC236}">
                <a16:creationId xmlns:a16="http://schemas.microsoft.com/office/drawing/2014/main" id="{FDFE895A-C77D-8E57-95A8-7302A417D0B1}"/>
              </a:ext>
            </a:extLst>
          </p:cNvPr>
          <p:cNvSpPr/>
          <p:nvPr/>
        </p:nvSpPr>
        <p:spPr>
          <a:xfrm>
            <a:off x="205350" y="232139"/>
            <a:ext cx="5048895" cy="936171"/>
          </a:xfrm>
          <a:prstGeom prst="wedgeRoundRectCallout">
            <a:avLst>
              <a:gd name="adj1" fmla="val -5934"/>
              <a:gd name="adj2" fmla="val 72985"/>
              <a:gd name="adj3" fmla="val 16667"/>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rgbClr val="231F20"/>
                </a:solidFill>
                <a:latin typeface="Comic Sans MS" panose="030F0702030302020204" pitchFamily="66" charset="0"/>
              </a:rPr>
              <a:t>Our class went on a day trip to a farm yesterday. In the morning, we planted trees. We </a:t>
            </a:r>
            <a:r>
              <a:rPr lang="en-US" sz="2000">
                <a:solidFill>
                  <a:schemeClr val="tx1">
                    <a:lumMod val="10000"/>
                  </a:schemeClr>
                </a:solidFill>
                <a:latin typeface="Comic Sans MS" panose="030F0702030302020204" pitchFamily="66" charset="0"/>
              </a:rPr>
              <a:t>______</a:t>
            </a:r>
            <a:r>
              <a:rPr lang="en-US" sz="2000">
                <a:solidFill>
                  <a:srgbClr val="231F20"/>
                </a:solidFill>
                <a:latin typeface="Comic Sans MS" panose="030F0702030302020204" pitchFamily="66" charset="0"/>
              </a:rPr>
              <a:t>.</a:t>
            </a:r>
            <a:r>
              <a:rPr lang="en-US" sz="2000">
                <a:latin typeface="Comic Sans MS" panose="030F0702030302020204" pitchFamily="66" charset="0"/>
              </a:rPr>
              <a:t> </a:t>
            </a:r>
          </a:p>
        </p:txBody>
      </p:sp>
      <p:pic>
        <p:nvPicPr>
          <p:cNvPr id="2" name="Happy and Fun Background Music - Upbeat Ukulele">
            <a:hlinkClick r:id="" action="ppaction://media"/>
            <a:extLst>
              <a:ext uri="{FF2B5EF4-FFF2-40B4-BE49-F238E27FC236}">
                <a16:creationId xmlns:a16="http://schemas.microsoft.com/office/drawing/2014/main" id="{557566C8-7458-4E46-B21C-875E96EB87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1200" y="1708150"/>
            <a:ext cx="609600" cy="609600"/>
          </a:xfrm>
          <a:prstGeom prst="rect">
            <a:avLst/>
          </a:prstGeom>
        </p:spPr>
      </p:pic>
    </p:spTree>
    <p:extLst>
      <p:ext uri="{BB962C8B-B14F-4D97-AF65-F5344CB8AC3E}">
        <p14:creationId xmlns:p14="http://schemas.microsoft.com/office/powerpoint/2010/main" val="127497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342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819397" y="2424249"/>
            <a:ext cx="7707085"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4000" b="1" dirty="0">
                <a:solidFill>
                  <a:srgbClr val="0070C0"/>
                </a:solidFill>
                <a:latin typeface="Comic Sans MS" panose="030F0702030302020204" pitchFamily="66" charset="0"/>
              </a:rPr>
              <a:t>Fun corner and Wrap-up</a:t>
            </a:r>
          </a:p>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endParaRPr kumimoji="0" lang="en-US" sz="40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2" name="Oval 1">
            <a:extLst>
              <a:ext uri="{FF2B5EF4-FFF2-40B4-BE49-F238E27FC236}">
                <a16:creationId xmlns:a16="http://schemas.microsoft.com/office/drawing/2014/main" id="{54A9C485-13E8-4CDD-2AB0-C1DE9C5869D2}"/>
              </a:ext>
            </a:extLst>
          </p:cNvPr>
          <p:cNvSpPr/>
          <p:nvPr/>
        </p:nvSpPr>
        <p:spPr>
          <a:xfrm>
            <a:off x="3511614" y="65973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05</a:t>
            </a:r>
          </a:p>
        </p:txBody>
      </p:sp>
    </p:spTree>
    <p:extLst>
      <p:ext uri="{BB962C8B-B14F-4D97-AF65-F5344CB8AC3E}">
        <p14:creationId xmlns:p14="http://schemas.microsoft.com/office/powerpoint/2010/main" val="1753668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1020232" y="4438650"/>
            <a:ext cx="7103536" cy="666977"/>
          </a:xfrm>
          <a:prstGeom prst="rect">
            <a:avLst/>
          </a:prstGeom>
        </p:spPr>
        <p:txBody>
          <a:bodyPr wrap="square">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1867" b="1" i="0" u="none" strike="noStrike" kern="0" cap="none" spc="0" normalizeH="0" baseline="0" noProof="0" dirty="0">
                <a:ln>
                  <a:noFill/>
                </a:ln>
                <a:solidFill>
                  <a:srgbClr val="0070C0"/>
                </a:solidFill>
                <a:effectLst/>
                <a:uLnTx/>
                <a:uFillTx/>
                <a:latin typeface="Arial"/>
                <a:cs typeface="Arial"/>
                <a:sym typeface="Arial"/>
              </a:rPr>
              <a:t>Website</a:t>
            </a:r>
            <a:r>
              <a:rPr kumimoji="0" lang="en-US" sz="1867" b="0" i="0" u="none" strike="noStrike" kern="0" cap="none" spc="0" normalizeH="0" baseline="0" noProof="0" dirty="0">
                <a:ln>
                  <a:noFill/>
                </a:ln>
                <a:solidFill>
                  <a:srgbClr val="0070C0"/>
                </a:solidFill>
                <a:effectLst/>
                <a:uLnTx/>
                <a:uFillTx/>
                <a:latin typeface="Arial"/>
                <a:cs typeface="Arial"/>
                <a:sym typeface="Arial"/>
              </a:rPr>
              <a:t>: </a:t>
            </a:r>
            <a:r>
              <a:rPr kumimoji="0" lang="en-US" sz="1867" b="0" i="1" u="none" strike="noStrike" kern="0" cap="none" spc="0" normalizeH="0" baseline="0" noProof="0" dirty="0">
                <a:ln>
                  <a:noFill/>
                </a:ln>
                <a:solidFill>
                  <a:srgbClr val="FFFFFF"/>
                </a:solidFill>
                <a:effectLst/>
                <a:uLnTx/>
                <a:uFillTx/>
                <a:latin typeface="Arial"/>
                <a:cs typeface="Arial"/>
                <a:sym typeface="Arial"/>
              </a:rPr>
              <a:t>hoclieu.vn</a:t>
            </a:r>
          </a:p>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1867" b="1" i="0" u="none" strike="noStrike" kern="0" cap="none" spc="0" normalizeH="0" baseline="0" noProof="0" dirty="0">
                <a:ln>
                  <a:noFill/>
                </a:ln>
                <a:solidFill>
                  <a:srgbClr val="0070C0"/>
                </a:solidFill>
                <a:effectLst/>
                <a:uLnTx/>
                <a:uFillTx/>
                <a:latin typeface="Arial"/>
                <a:cs typeface="Arial"/>
                <a:sym typeface="Arial"/>
              </a:rPr>
              <a:t>Fanpage</a:t>
            </a:r>
            <a:r>
              <a:rPr kumimoji="0" lang="en-US" sz="1867" b="0" i="0" u="none" strike="noStrike" kern="0" cap="none" spc="0" normalizeH="0" baseline="0" noProof="0" dirty="0">
                <a:ln>
                  <a:noFill/>
                </a:ln>
                <a:solidFill>
                  <a:srgbClr val="0070C0"/>
                </a:solidFill>
                <a:effectLst/>
                <a:uLnTx/>
                <a:uFillTx/>
                <a:latin typeface="Arial"/>
                <a:cs typeface="Arial"/>
                <a:sym typeface="Arial"/>
              </a:rPr>
              <a:t>:</a:t>
            </a:r>
            <a:r>
              <a:rPr kumimoji="0" lang="vi-VN" sz="1867" b="0" i="0" u="none" strike="noStrike" kern="0" cap="none" spc="0" normalizeH="0" baseline="0" noProof="0" dirty="0">
                <a:ln>
                  <a:noFill/>
                </a:ln>
                <a:solidFill>
                  <a:srgbClr val="0070C0"/>
                </a:solidFill>
                <a:effectLst/>
                <a:uLnTx/>
                <a:uFillTx/>
                <a:latin typeface="Arial"/>
                <a:cs typeface="Arial"/>
                <a:sym typeface="Arial"/>
              </a:rPr>
              <a:t> </a:t>
            </a:r>
            <a:r>
              <a:rPr kumimoji="0" lang="en-US" sz="1867" b="0" i="1" u="none" strike="noStrike" kern="0" cap="none" spc="0" normalizeH="0" baseline="0" noProof="0" dirty="0">
                <a:ln>
                  <a:noFill/>
                </a:ln>
                <a:solidFill>
                  <a:srgbClr val="FFFFFF"/>
                </a:solidFill>
                <a:effectLst/>
                <a:uLnTx/>
                <a:uFillTx/>
                <a:latin typeface="Arial"/>
                <a:cs typeface="Arial"/>
                <a:sym typeface="Arial"/>
              </a:rPr>
              <a:t>https://www.facebook.com/tienganhglobalsuccess.vn/</a:t>
            </a:r>
            <a:endParaRPr kumimoji="0" lang="en-GB" sz="1867" b="0" i="1"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225177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194"/>
        <p:cNvGrpSpPr/>
        <p:nvPr/>
      </p:nvGrpSpPr>
      <p:grpSpPr>
        <a:xfrm>
          <a:off x="0" y="0"/>
          <a:ext cx="0" cy="0"/>
          <a:chOff x="0" y="0"/>
          <a:chExt cx="0" cy="0"/>
        </a:xfrm>
      </p:grpSpPr>
      <p:sp>
        <p:nvSpPr>
          <p:cNvPr id="4" name="Google Shape;1586;p38">
            <a:extLst>
              <a:ext uri="{FF2B5EF4-FFF2-40B4-BE49-F238E27FC236}">
                <a16:creationId xmlns:a16="http://schemas.microsoft.com/office/drawing/2014/main" id="{2CCC8E58-9E73-3759-A439-4A9C2DCC2A52}"/>
              </a:ext>
            </a:extLst>
          </p:cNvPr>
          <p:cNvSpPr txBox="1">
            <a:spLocks noGrp="1"/>
          </p:cNvSpPr>
          <p:nvPr>
            <p:ph type="ctrTitle" idx="4294967295"/>
          </p:nvPr>
        </p:nvSpPr>
        <p:spPr>
          <a:xfrm>
            <a:off x="1044875" y="824964"/>
            <a:ext cx="7219950" cy="63341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800" b="1" dirty="0">
                <a:solidFill>
                  <a:srgbClr val="FF0000"/>
                </a:solidFill>
                <a:latin typeface="Comic Sans MS" panose="030F0702030302020204" pitchFamily="66" charset="0"/>
              </a:rPr>
              <a:t>Unit 10 </a:t>
            </a:r>
            <a:br>
              <a:rPr lang="en-US" sz="4800" b="1" dirty="0">
                <a:solidFill>
                  <a:srgbClr val="FF0000"/>
                </a:solidFill>
                <a:latin typeface="Comic Sans MS" panose="030F0702030302020204" pitchFamily="66" charset="0"/>
              </a:rPr>
            </a:br>
            <a:r>
              <a:rPr lang="en-US" sz="4800" b="1" dirty="0">
                <a:solidFill>
                  <a:srgbClr val="FF0000"/>
                </a:solidFill>
                <a:latin typeface="Comic Sans MS" panose="030F0702030302020204" pitchFamily="66" charset="0"/>
              </a:rPr>
              <a:t>Our school trip</a:t>
            </a:r>
            <a:endParaRPr sz="4800" b="1" dirty="0">
              <a:solidFill>
                <a:srgbClr val="FF0000"/>
              </a:solidFill>
              <a:latin typeface="Comic Sans MS" panose="030F0702030302020204" pitchFamily="66" charset="0"/>
            </a:endParaRPr>
          </a:p>
        </p:txBody>
      </p:sp>
      <p:sp>
        <p:nvSpPr>
          <p:cNvPr id="5" name="Google Shape;1587;p38">
            <a:extLst>
              <a:ext uri="{FF2B5EF4-FFF2-40B4-BE49-F238E27FC236}">
                <a16:creationId xmlns:a16="http://schemas.microsoft.com/office/drawing/2014/main" id="{38676C79-1412-89DF-2569-B7D90C47281F}"/>
              </a:ext>
            </a:extLst>
          </p:cNvPr>
          <p:cNvSpPr txBox="1">
            <a:spLocks/>
          </p:cNvSpPr>
          <p:nvPr/>
        </p:nvSpPr>
        <p:spPr>
          <a:xfrm>
            <a:off x="2165658" y="2800764"/>
            <a:ext cx="4978384" cy="444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70C0"/>
                </a:solidFill>
                <a:effectLst/>
                <a:uLnTx/>
                <a:uFillTx/>
                <a:latin typeface="Comic Sans MS" panose="030F0702030302020204" pitchFamily="66" charset="0"/>
                <a:cs typeface="Arial"/>
                <a:sym typeface="Arial"/>
              </a:rPr>
              <a:t>Lesson 3 - </a:t>
            </a:r>
            <a:r>
              <a:rPr kumimoji="0" lang="vi-VN" sz="3600" b="1" i="0" u="none" strike="noStrike" kern="0" cap="none" spc="0" normalizeH="0" baseline="0" noProof="0">
                <a:ln>
                  <a:noFill/>
                </a:ln>
                <a:solidFill>
                  <a:srgbClr val="0070C0"/>
                </a:solidFill>
                <a:effectLst/>
                <a:uLnTx/>
                <a:uFillTx/>
                <a:latin typeface="Comic Sans MS" panose="030F0702030302020204" pitchFamily="66" charset="0"/>
                <a:cs typeface="Arial"/>
                <a:sym typeface="Arial"/>
              </a:rPr>
              <a:t>Period </a:t>
            </a:r>
            <a:r>
              <a:rPr lang="en-US" sz="3600" b="1">
                <a:solidFill>
                  <a:srgbClr val="0070C0"/>
                </a:solidFill>
                <a:latin typeface="Comic Sans MS" panose="030F0702030302020204" pitchFamily="66" charset="0"/>
              </a:rPr>
              <a:t>6</a:t>
            </a:r>
            <a:endParaRPr kumimoji="0" lang="vi-VN" sz="3600" b="1" i="0" u="none" strike="noStrike" kern="0" cap="none" spc="0" normalizeH="0" baseline="0" noProof="0" dirty="0">
              <a:ln>
                <a:noFill/>
              </a:ln>
              <a:solidFill>
                <a:srgbClr val="0070C0"/>
              </a:solidFill>
              <a:effectLst/>
              <a:uLnTx/>
              <a:uFillTx/>
              <a:latin typeface="Comic Sans MS" panose="030F0702030302020204" pitchFamily="66" charset="0"/>
              <a:cs typeface="Arial"/>
              <a:sym typeface="Arial"/>
            </a:endParaRPr>
          </a:p>
        </p:txBody>
      </p:sp>
      <p:sp>
        <p:nvSpPr>
          <p:cNvPr id="6" name="Google Shape;1589;p38">
            <a:extLst>
              <a:ext uri="{FF2B5EF4-FFF2-40B4-BE49-F238E27FC236}">
                <a16:creationId xmlns:a16="http://schemas.microsoft.com/office/drawing/2014/main" id="{5FCBC86A-BE92-B1AD-A585-626CBBEC3748}"/>
              </a:ext>
            </a:extLst>
          </p:cNvPr>
          <p:cNvSpPr/>
          <p:nvPr/>
        </p:nvSpPr>
        <p:spPr>
          <a:xfrm>
            <a:off x="2446100" y="2573107"/>
            <a:ext cx="4417500" cy="71700"/>
          </a:xfrm>
          <a:prstGeom prst="roundRect">
            <a:avLst>
              <a:gd name="adj" fmla="val 50000"/>
            </a:avLst>
          </a:pr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590;p38">
            <a:extLst>
              <a:ext uri="{FF2B5EF4-FFF2-40B4-BE49-F238E27FC236}">
                <a16:creationId xmlns:a16="http://schemas.microsoft.com/office/drawing/2014/main" id="{B7B706F2-1915-1359-80AD-9EB524CD51F7}"/>
              </a:ext>
            </a:extLst>
          </p:cNvPr>
          <p:cNvSpPr/>
          <p:nvPr/>
        </p:nvSpPr>
        <p:spPr>
          <a:xfrm rot="899907">
            <a:off x="8079982" y="3610823"/>
            <a:ext cx="91624" cy="99745"/>
          </a:xfrm>
          <a:custGeom>
            <a:avLst/>
            <a:gdLst/>
            <a:ahLst/>
            <a:cxnLst/>
            <a:rect l="l" t="t" r="r" b="b"/>
            <a:pathLst>
              <a:path w="801" h="872" extrusionOk="0">
                <a:moveTo>
                  <a:pt x="95" y="0"/>
                </a:moveTo>
                <a:cubicBezTo>
                  <a:pt x="22" y="0"/>
                  <a:pt x="0" y="107"/>
                  <a:pt x="46" y="147"/>
                </a:cubicBezTo>
                <a:cubicBezTo>
                  <a:pt x="150" y="251"/>
                  <a:pt x="261" y="327"/>
                  <a:pt x="344" y="437"/>
                </a:cubicBezTo>
                <a:cubicBezTo>
                  <a:pt x="440" y="562"/>
                  <a:pt x="496" y="714"/>
                  <a:pt x="586" y="839"/>
                </a:cubicBezTo>
                <a:cubicBezTo>
                  <a:pt x="605" y="862"/>
                  <a:pt x="627" y="872"/>
                  <a:pt x="650" y="872"/>
                </a:cubicBezTo>
                <a:cubicBezTo>
                  <a:pt x="702" y="872"/>
                  <a:pt x="754" y="820"/>
                  <a:pt x="759" y="763"/>
                </a:cubicBezTo>
                <a:cubicBezTo>
                  <a:pt x="800" y="424"/>
                  <a:pt x="427" y="43"/>
                  <a:pt x="108" y="1"/>
                </a:cubicBezTo>
                <a:cubicBezTo>
                  <a:pt x="104" y="1"/>
                  <a:pt x="99" y="0"/>
                  <a:pt x="95" y="0"/>
                </a:cubicBezTo>
                <a:close/>
              </a:path>
            </a:pathLst>
          </a:custGeom>
          <a:solidFill>
            <a:srgbClr val="F1DF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5000"/>
          </a:stretch>
        </a:blipFill>
        <a:effectLst/>
      </p:bgPr>
    </p:bg>
    <p:spTree>
      <p:nvGrpSpPr>
        <p:cNvPr id="1" name="Shape 199"/>
        <p:cNvGrpSpPr/>
        <p:nvPr/>
      </p:nvGrpSpPr>
      <p:grpSpPr>
        <a:xfrm>
          <a:off x="0" y="0"/>
          <a:ext cx="0" cy="0"/>
          <a:chOff x="0" y="0"/>
          <a:chExt cx="0" cy="0"/>
        </a:xfrm>
      </p:grpSpPr>
      <p:sp>
        <p:nvSpPr>
          <p:cNvPr id="4" name="Google Shape;1946;p46">
            <a:extLst>
              <a:ext uri="{FF2B5EF4-FFF2-40B4-BE49-F238E27FC236}">
                <a16:creationId xmlns:a16="http://schemas.microsoft.com/office/drawing/2014/main" id="{4AFBD5B4-648E-6E49-B98A-08A7E9C35EDC}"/>
              </a:ext>
            </a:extLst>
          </p:cNvPr>
          <p:cNvSpPr txBox="1">
            <a:spLocks/>
          </p:cNvSpPr>
          <p:nvPr/>
        </p:nvSpPr>
        <p:spPr>
          <a:xfrm>
            <a:off x="2390578" y="1049851"/>
            <a:ext cx="3550398"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1pPr>
            <a:lvl2pPr marR="0" lvl="1"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2pPr>
            <a:lvl3pPr marR="0" lvl="2"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3pPr>
            <a:lvl4pPr marR="0" lvl="3"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4pPr>
            <a:lvl5pPr marR="0" lvl="4"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5pPr>
            <a:lvl6pPr marR="0" lvl="5"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6pPr>
            <a:lvl7pPr marR="0" lvl="6"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7pPr>
            <a:lvl8pPr marR="0" lvl="7"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8pPr>
            <a:lvl9pPr marR="0" lvl="8"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9pPr>
          </a:lstStyle>
          <a:p>
            <a:pPr marL="0" marR="0" lvl="0" indent="0" defTabSz="914400" rtl="0" eaLnBrk="1" fontAlgn="auto" latinLnBrk="0" hangingPunct="1">
              <a:lnSpc>
                <a:spcPct val="100000"/>
              </a:lnSpc>
              <a:spcBef>
                <a:spcPts val="0"/>
              </a:spcBef>
              <a:spcAft>
                <a:spcPts val="0"/>
              </a:spcAft>
              <a:buClr>
                <a:srgbClr val="617A86"/>
              </a:buClr>
              <a:buSzPts val="1800"/>
              <a:buFont typeface="Nixie One"/>
              <a:buNone/>
              <a:tabLst/>
              <a:defRPr/>
            </a:pPr>
            <a:r>
              <a:rPr kumimoji="0" lang="en-US" sz="2400" b="1" i="0" u="none" strike="noStrike" kern="0" cap="none" spc="0" normalizeH="0" baseline="0" noProof="0">
                <a:ln>
                  <a:noFill/>
                </a:ln>
                <a:solidFill>
                  <a:srgbClr val="0070C0"/>
                </a:solidFill>
                <a:effectLst/>
                <a:uLnTx/>
                <a:uFillTx/>
                <a:latin typeface="Comic Sans MS" panose="030F0702030302020204" pitchFamily="66" charset="0"/>
                <a:cs typeface="Nixie One"/>
                <a:sym typeface="Nixie One"/>
              </a:rPr>
              <a:t>Warm-up and Review</a:t>
            </a:r>
            <a:endPar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5" name="Google Shape;1947;p46">
            <a:extLst>
              <a:ext uri="{FF2B5EF4-FFF2-40B4-BE49-F238E27FC236}">
                <a16:creationId xmlns:a16="http://schemas.microsoft.com/office/drawing/2014/main" id="{6F7647DA-4DD0-3EA1-A3EE-F6C8E9C2613D}"/>
              </a:ext>
            </a:extLst>
          </p:cNvPr>
          <p:cNvSpPr txBox="1">
            <a:spLocks/>
          </p:cNvSpPr>
          <p:nvPr/>
        </p:nvSpPr>
        <p:spPr>
          <a:xfrm>
            <a:off x="2390578" y="2593108"/>
            <a:ext cx="5696521"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1pPr>
            <a:lvl2pPr marR="0" lvl="1"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2pPr>
            <a:lvl3pPr marR="0" lvl="2"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3pPr>
            <a:lvl4pPr marR="0" lvl="3"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4pPr>
            <a:lvl5pPr marR="0" lvl="4"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5pPr>
            <a:lvl6pPr marR="0" lvl="5"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6pPr>
            <a:lvl7pPr marR="0" lvl="6"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7pPr>
            <a:lvl8pPr marR="0" lvl="7"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8pPr>
            <a:lvl9pPr marR="0" lvl="8"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9pPr>
          </a:lstStyle>
          <a:p>
            <a:pPr marL="0" marR="0" lvl="0" indent="0" defTabSz="914400" rtl="0" eaLnBrk="1" fontAlgn="auto" latinLnBrk="0" hangingPunct="1">
              <a:lnSpc>
                <a:spcPct val="100000"/>
              </a:lnSpc>
              <a:spcBef>
                <a:spcPts val="0"/>
              </a:spcBef>
              <a:spcAft>
                <a:spcPts val="0"/>
              </a:spcAft>
              <a:buClr>
                <a:srgbClr val="617A86"/>
              </a:buClr>
              <a:buSzPts val="1800"/>
              <a:buFont typeface="Nixie One"/>
              <a:buNone/>
              <a:tabLst/>
              <a:defRPr/>
            </a:pPr>
            <a:r>
              <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rPr>
              <a:t>Activity 2. </a:t>
            </a:r>
            <a:r>
              <a:rPr lang="en-US" sz="2400" b="1" dirty="0">
                <a:solidFill>
                  <a:srgbClr val="0070C0"/>
                </a:solidFill>
                <a:latin typeface="Comic Sans MS" panose="030F0702030302020204" pitchFamily="66" charset="0"/>
              </a:rPr>
              <a:t>Let’s write. </a:t>
            </a:r>
            <a:endPar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6" name="Google Shape;1948;p46">
            <a:extLst>
              <a:ext uri="{FF2B5EF4-FFF2-40B4-BE49-F238E27FC236}">
                <a16:creationId xmlns:a16="http://schemas.microsoft.com/office/drawing/2014/main" id="{76C907F4-0AF0-2F57-7590-43BD86538B04}"/>
              </a:ext>
            </a:extLst>
          </p:cNvPr>
          <p:cNvSpPr txBox="1">
            <a:spLocks/>
          </p:cNvSpPr>
          <p:nvPr/>
        </p:nvSpPr>
        <p:spPr>
          <a:xfrm>
            <a:off x="2390577" y="1767357"/>
            <a:ext cx="4946393"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1pPr>
            <a:lvl2pPr marR="0" lvl="1"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2pPr>
            <a:lvl3pPr marR="0" lvl="2"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3pPr>
            <a:lvl4pPr marR="0" lvl="3"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4pPr>
            <a:lvl5pPr marR="0" lvl="4"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5pPr>
            <a:lvl6pPr marR="0" lvl="5"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6pPr>
            <a:lvl7pPr marR="0" lvl="6"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7pPr>
            <a:lvl8pPr marR="0" lvl="7"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8pPr>
            <a:lvl9pPr marR="0" lvl="8"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9pPr>
          </a:lstStyle>
          <a:p>
            <a:pPr marL="0" marR="0" lvl="0" indent="0" defTabSz="914400" rtl="0" eaLnBrk="1" fontAlgn="auto" latinLnBrk="0" hangingPunct="1">
              <a:lnSpc>
                <a:spcPct val="100000"/>
              </a:lnSpc>
              <a:spcBef>
                <a:spcPts val="0"/>
              </a:spcBef>
              <a:spcAft>
                <a:spcPts val="0"/>
              </a:spcAft>
              <a:buClr>
                <a:srgbClr val="617A86"/>
              </a:buClr>
              <a:buSzPts val="1800"/>
              <a:buFont typeface="Nixie One"/>
              <a:buNone/>
              <a:tabLst/>
              <a:defRPr/>
            </a:pPr>
            <a:r>
              <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rPr>
              <a:t>Activity 1. </a:t>
            </a:r>
            <a:r>
              <a:rPr lang="en-US" sz="2400" b="1" noProof="0" dirty="0">
                <a:solidFill>
                  <a:srgbClr val="0070C0"/>
                </a:solidFill>
                <a:latin typeface="Comic Sans MS" panose="030F0702030302020204" pitchFamily="66" charset="0"/>
              </a:rPr>
              <a:t>Read and circle.</a:t>
            </a:r>
            <a:endPar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7" name="Google Shape;1951;p46">
            <a:extLst>
              <a:ext uri="{FF2B5EF4-FFF2-40B4-BE49-F238E27FC236}">
                <a16:creationId xmlns:a16="http://schemas.microsoft.com/office/drawing/2014/main" id="{67DCAEAA-3448-1010-9D10-3A00B0B83949}"/>
              </a:ext>
            </a:extLst>
          </p:cNvPr>
          <p:cNvSpPr txBox="1">
            <a:spLocks/>
          </p:cNvSpPr>
          <p:nvPr/>
        </p:nvSpPr>
        <p:spPr>
          <a:xfrm>
            <a:off x="2390578" y="3321675"/>
            <a:ext cx="5501123"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1pPr>
            <a:lvl2pPr marR="0" lvl="1"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2pPr>
            <a:lvl3pPr marR="0" lvl="2"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3pPr>
            <a:lvl4pPr marR="0" lvl="3"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4pPr>
            <a:lvl5pPr marR="0" lvl="4"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5pPr>
            <a:lvl6pPr marR="0" lvl="5"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6pPr>
            <a:lvl7pPr marR="0" lvl="6"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7pPr>
            <a:lvl8pPr marR="0" lvl="7"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8pPr>
            <a:lvl9pPr marR="0" lvl="8"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9pPr>
          </a:lstStyle>
          <a:p>
            <a:pPr marL="0" marR="0" lvl="0" indent="0" defTabSz="914400" rtl="0" eaLnBrk="1" fontAlgn="auto" latinLnBrk="0" hangingPunct="1">
              <a:lnSpc>
                <a:spcPct val="100000"/>
              </a:lnSpc>
              <a:spcBef>
                <a:spcPts val="0"/>
              </a:spcBef>
              <a:spcAft>
                <a:spcPts val="0"/>
              </a:spcAft>
              <a:buClr>
                <a:srgbClr val="617A86"/>
              </a:buClr>
              <a:buSzPts val="1800"/>
              <a:buFont typeface="Nixie One"/>
              <a:buNone/>
              <a:tabLst/>
              <a:defRPr/>
            </a:pPr>
            <a:r>
              <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rPr>
              <a:t>Activity 3. </a:t>
            </a:r>
            <a:r>
              <a:rPr lang="en-US" sz="2400" b="1" dirty="0">
                <a:solidFill>
                  <a:srgbClr val="0070C0"/>
                </a:solidFill>
                <a:latin typeface="Comic Sans MS" panose="030F0702030302020204" pitchFamily="66" charset="0"/>
              </a:rPr>
              <a:t>Project</a:t>
            </a:r>
            <a:endPar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8" name="Google Shape;1952;p46">
            <a:extLst>
              <a:ext uri="{FF2B5EF4-FFF2-40B4-BE49-F238E27FC236}">
                <a16:creationId xmlns:a16="http://schemas.microsoft.com/office/drawing/2014/main" id="{DDAB4AB2-0151-1F2C-BBCC-8D9FFAB2BA68}"/>
              </a:ext>
            </a:extLst>
          </p:cNvPr>
          <p:cNvSpPr txBox="1">
            <a:spLocks noGrp="1"/>
          </p:cNvSpPr>
          <p:nvPr>
            <p:ph type="title" idx="4294967295"/>
          </p:nvPr>
        </p:nvSpPr>
        <p:spPr>
          <a:xfrm>
            <a:off x="847683" y="92128"/>
            <a:ext cx="7702550" cy="57308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400" b="1" dirty="0">
                <a:solidFill>
                  <a:srgbClr val="FFFF00"/>
                </a:solidFill>
                <a:latin typeface="Comic Sans MS" panose="030F0702030302020204" pitchFamily="66" charset="0"/>
                <a:ea typeface="Nirmala UI Semilight" panose="020B0402040204020203" pitchFamily="34" charset="0"/>
                <a:cs typeface="Nirmala UI Semilight" panose="020B0402040204020203" pitchFamily="34" charset="0"/>
              </a:rPr>
              <a:t>Table of contents</a:t>
            </a:r>
            <a:endParaRPr sz="4400" b="1" dirty="0">
              <a:solidFill>
                <a:srgbClr val="FFFF00"/>
              </a:solidFill>
              <a:latin typeface="Comic Sans MS" panose="030F0702030302020204" pitchFamily="66" charset="0"/>
              <a:ea typeface="Nirmala UI Semilight" panose="020B0402040204020203" pitchFamily="34" charset="0"/>
              <a:cs typeface="Nirmala UI Semilight" panose="020B0402040204020203" pitchFamily="34" charset="0"/>
            </a:endParaRPr>
          </a:p>
        </p:txBody>
      </p:sp>
      <p:sp>
        <p:nvSpPr>
          <p:cNvPr id="9" name="Google Shape;1955;p46">
            <a:extLst>
              <a:ext uri="{FF2B5EF4-FFF2-40B4-BE49-F238E27FC236}">
                <a16:creationId xmlns:a16="http://schemas.microsoft.com/office/drawing/2014/main" id="{28380FF4-90D7-C7C5-5AED-403EDA14CB6A}"/>
              </a:ext>
            </a:extLst>
          </p:cNvPr>
          <p:cNvSpPr/>
          <p:nvPr/>
        </p:nvSpPr>
        <p:spPr>
          <a:xfrm>
            <a:off x="1511804" y="991385"/>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01</a:t>
            </a:r>
          </a:p>
        </p:txBody>
      </p:sp>
      <p:sp>
        <p:nvSpPr>
          <p:cNvPr id="11" name="Google Shape;1955;p46">
            <a:extLst>
              <a:ext uri="{FF2B5EF4-FFF2-40B4-BE49-F238E27FC236}">
                <a16:creationId xmlns:a16="http://schemas.microsoft.com/office/drawing/2014/main" id="{8029DFCD-A2A2-C6E3-36BF-65C1BC0C8840}"/>
              </a:ext>
            </a:extLst>
          </p:cNvPr>
          <p:cNvSpPr/>
          <p:nvPr/>
        </p:nvSpPr>
        <p:spPr>
          <a:xfrm>
            <a:off x="1511804" y="1738052"/>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02</a:t>
            </a:r>
          </a:p>
        </p:txBody>
      </p:sp>
      <p:sp>
        <p:nvSpPr>
          <p:cNvPr id="12" name="Google Shape;1955;p46">
            <a:extLst>
              <a:ext uri="{FF2B5EF4-FFF2-40B4-BE49-F238E27FC236}">
                <a16:creationId xmlns:a16="http://schemas.microsoft.com/office/drawing/2014/main" id="{1CB319F3-7A2B-E23B-7D8D-8AABE2B04DE8}"/>
              </a:ext>
            </a:extLst>
          </p:cNvPr>
          <p:cNvSpPr/>
          <p:nvPr/>
        </p:nvSpPr>
        <p:spPr>
          <a:xfrm>
            <a:off x="1511804" y="2484512"/>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03</a:t>
            </a:r>
          </a:p>
        </p:txBody>
      </p:sp>
      <p:sp>
        <p:nvSpPr>
          <p:cNvPr id="13" name="Google Shape;1955;p46">
            <a:extLst>
              <a:ext uri="{FF2B5EF4-FFF2-40B4-BE49-F238E27FC236}">
                <a16:creationId xmlns:a16="http://schemas.microsoft.com/office/drawing/2014/main" id="{6294987F-0792-0DAC-763E-591C2F26F6D2}"/>
              </a:ext>
            </a:extLst>
          </p:cNvPr>
          <p:cNvSpPr/>
          <p:nvPr/>
        </p:nvSpPr>
        <p:spPr>
          <a:xfrm>
            <a:off x="1511804" y="3263209"/>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04</a:t>
            </a:r>
          </a:p>
        </p:txBody>
      </p:sp>
      <p:sp>
        <p:nvSpPr>
          <p:cNvPr id="2" name="Google Shape;1951;p46">
            <a:extLst>
              <a:ext uri="{FF2B5EF4-FFF2-40B4-BE49-F238E27FC236}">
                <a16:creationId xmlns:a16="http://schemas.microsoft.com/office/drawing/2014/main" id="{41D6E3FC-A927-1966-E051-431C3CCB7FFE}"/>
              </a:ext>
            </a:extLst>
          </p:cNvPr>
          <p:cNvSpPr txBox="1">
            <a:spLocks/>
          </p:cNvSpPr>
          <p:nvPr/>
        </p:nvSpPr>
        <p:spPr>
          <a:xfrm>
            <a:off x="2390578" y="4086706"/>
            <a:ext cx="5501123"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1pPr>
            <a:lvl2pPr marR="0" lvl="1"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2pPr>
            <a:lvl3pPr marR="0" lvl="2"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3pPr>
            <a:lvl4pPr marR="0" lvl="3"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4pPr>
            <a:lvl5pPr marR="0" lvl="4"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5pPr>
            <a:lvl6pPr marR="0" lvl="5"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6pPr>
            <a:lvl7pPr marR="0" lvl="6"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7pPr>
            <a:lvl8pPr marR="0" lvl="7"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8pPr>
            <a:lvl9pPr marR="0" lvl="8"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9pPr>
          </a:lstStyle>
          <a:p>
            <a:pPr marL="0" marR="0" lvl="0" indent="0" defTabSz="914400" rtl="0" eaLnBrk="1" fontAlgn="auto" latinLnBrk="0" hangingPunct="1">
              <a:lnSpc>
                <a:spcPct val="100000"/>
              </a:lnSpc>
              <a:spcBef>
                <a:spcPts val="0"/>
              </a:spcBef>
              <a:spcAft>
                <a:spcPts val="0"/>
              </a:spcAft>
              <a:buClr>
                <a:srgbClr val="617A86"/>
              </a:buClr>
              <a:buSzPts val="1800"/>
              <a:buFont typeface="Nixie One"/>
              <a:buNone/>
              <a:tabLst/>
              <a:defRPr/>
            </a:pPr>
            <a:r>
              <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rPr>
              <a:t>Fun corner and Wrap</a:t>
            </a:r>
            <a:r>
              <a:rPr lang="en-US" sz="2400" b="1" dirty="0">
                <a:solidFill>
                  <a:srgbClr val="0070C0"/>
                </a:solidFill>
                <a:latin typeface="Comic Sans MS" panose="030F0702030302020204" pitchFamily="66" charset="0"/>
              </a:rPr>
              <a:t>-up</a:t>
            </a:r>
            <a:endPar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3" name="Google Shape;1955;p46">
            <a:extLst>
              <a:ext uri="{FF2B5EF4-FFF2-40B4-BE49-F238E27FC236}">
                <a16:creationId xmlns:a16="http://schemas.microsoft.com/office/drawing/2014/main" id="{81A68DEA-CC18-A086-F2F8-7B68E54ECB6A}"/>
              </a:ext>
            </a:extLst>
          </p:cNvPr>
          <p:cNvSpPr/>
          <p:nvPr/>
        </p:nvSpPr>
        <p:spPr>
          <a:xfrm>
            <a:off x="1511804" y="4028240"/>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05</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2000"/>
                                        <p:tgtEl>
                                          <p:spTgt spid="12"/>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ircle(in)">
                                      <p:cBhvr>
                                        <p:cTn id="30" dur="2000"/>
                                        <p:tgtEl>
                                          <p:spTgt spid="13"/>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ircle(in)">
                                      <p:cBhvr>
                                        <p:cTn id="33" dur="2000"/>
                                        <p:tgtEl>
                                          <p:spTgt spid="7"/>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circle(in)">
                                      <p:cBhvr>
                                        <p:cTn id="36" dur="2000"/>
                                        <p:tgtEl>
                                          <p:spTgt spid="3"/>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circle(in)">
                                      <p:cBhvr>
                                        <p:cTn id="3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animBg="1"/>
      <p:bldP spid="11" grpId="0" animBg="1"/>
      <p:bldP spid="12" grpId="0" animBg="1"/>
      <p:bldP spid="13" grpId="0" animBg="1"/>
      <p:bldP spid="2" grpId="0"/>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4CAA99-196D-4EF7-82B8-685463D27440}"/>
              </a:ext>
            </a:extLst>
          </p:cNvPr>
          <p:cNvSpPr>
            <a:spLocks noGrp="1"/>
          </p:cNvSpPr>
          <p:nvPr>
            <p:ph type="sldNum" sz="quarter" idx="4294967295"/>
          </p:nvPr>
        </p:nvSpPr>
        <p:spPr>
          <a:xfrm>
            <a:off x="0" y="0"/>
            <a:ext cx="0" cy="0"/>
          </a:xfrm>
        </p:spPr>
        <p:txBody>
          <a:bodyPr/>
          <a:lstStyle/>
          <a:p>
            <a:fld id="{52AF2F91-6C79-4775-9E01-5F8EDCA63F89}" type="slidenum">
              <a:rPr lang="en-US" smtClean="0"/>
              <a:t>4</a:t>
            </a:fld>
            <a:endParaRPr lang="en-US"/>
          </a:p>
        </p:txBody>
      </p:sp>
      <p:pic>
        <p:nvPicPr>
          <p:cNvPr id="1026" name="Picture 2" descr="Picture Show Entertainment | Movie Theater">
            <a:extLst>
              <a:ext uri="{FF2B5EF4-FFF2-40B4-BE49-F238E27FC236}">
                <a16:creationId xmlns:a16="http://schemas.microsoft.com/office/drawing/2014/main" id="{E259CE23-0999-4C6F-8F0E-E08580726C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4013"/>
            <a:ext cx="9144000" cy="4435475"/>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14 Points 4">
            <a:extLst>
              <a:ext uri="{FF2B5EF4-FFF2-40B4-BE49-F238E27FC236}">
                <a16:creationId xmlns:a16="http://schemas.microsoft.com/office/drawing/2014/main" id="{425A34D0-E132-4E40-9916-541D0A746603}"/>
              </a:ext>
            </a:extLst>
          </p:cNvPr>
          <p:cNvSpPr/>
          <p:nvPr/>
        </p:nvSpPr>
        <p:spPr>
          <a:xfrm>
            <a:off x="1539433" y="520860"/>
            <a:ext cx="4120587" cy="1041722"/>
          </a:xfrm>
          <a:prstGeom prst="irregularSeal2">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Comic Sans MS" panose="030F0702030302020204" pitchFamily="66" charset="0"/>
              </a:rPr>
              <a:t>GAME</a:t>
            </a:r>
          </a:p>
        </p:txBody>
      </p:sp>
    </p:spTree>
    <p:extLst>
      <p:ext uri="{BB962C8B-B14F-4D97-AF65-F5344CB8AC3E}">
        <p14:creationId xmlns:p14="http://schemas.microsoft.com/office/powerpoint/2010/main" val="268020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id="{9FA07641-816E-C140-D57A-827CBC7F5EB2}"/>
              </a:ext>
            </a:extLst>
          </p:cNvPr>
          <p:cNvSpPr/>
          <p:nvPr/>
        </p:nvSpPr>
        <p:spPr>
          <a:xfrm>
            <a:off x="2568877" y="47683"/>
            <a:ext cx="4006243"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a:solidFill>
                  <a:srgbClr val="002060"/>
                </a:solidFill>
                <a:latin typeface="Comic Sans MS" panose="030F0702030302020204" pitchFamily="66" charset="0"/>
              </a:rPr>
              <a:t>Read</a:t>
            </a:r>
            <a:endParaRPr lang="en-US" sz="3200" b="1" dirty="0">
              <a:solidFill>
                <a:srgbClr val="002060"/>
              </a:solidFill>
              <a:latin typeface="Comic Sans MS" panose="030F0702030302020204" pitchFamily="66" charset="0"/>
            </a:endParaRPr>
          </a:p>
        </p:txBody>
      </p:sp>
      <p:sp>
        <p:nvSpPr>
          <p:cNvPr id="3" name="Rectangle: Rounded Corners 2">
            <a:extLst>
              <a:ext uri="{FF2B5EF4-FFF2-40B4-BE49-F238E27FC236}">
                <a16:creationId xmlns:a16="http://schemas.microsoft.com/office/drawing/2014/main" id="{D67B3A0E-7D89-436B-82BD-8C136850A501}"/>
              </a:ext>
            </a:extLst>
          </p:cNvPr>
          <p:cNvSpPr/>
          <p:nvPr/>
        </p:nvSpPr>
        <p:spPr>
          <a:xfrm>
            <a:off x="318302" y="1003381"/>
            <a:ext cx="8507392" cy="3298784"/>
          </a:xfrm>
          <a:prstGeom prst="roundRect">
            <a:avLst>
              <a:gd name="adj" fmla="val 8597"/>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400" b="0" i="0">
                <a:solidFill>
                  <a:srgbClr val="231F20"/>
                </a:solidFill>
                <a:effectLst/>
                <a:latin typeface="Comic Sans MS" panose="030F0702030302020204" pitchFamily="66" charset="0"/>
              </a:rPr>
              <a:t>Minh’s class went on an eco-tour last Sunday. They visited a farm near their school. They started their trip early and arrived there at 9 a.m. In the morning, they walked around the lake. Then they planted trees with the farmers. That was fun! In the afternoon, they watched a film about the farm. After that, they played some games and danced together. They went back to school late in the afternoon. What a great trip!</a:t>
            </a:r>
            <a:endParaRPr lang="en-US" sz="2400">
              <a:latin typeface="Comic Sans MS" panose="030F0702030302020204" pitchFamily="66" charset="0"/>
            </a:endParaRPr>
          </a:p>
          <a:p>
            <a:pPr algn="just"/>
            <a:endParaRPr lang="en-US" sz="2400">
              <a:latin typeface="Comic Sans MS" panose="030F0702030302020204" pitchFamily="66" charset="0"/>
            </a:endParaRPr>
          </a:p>
        </p:txBody>
      </p:sp>
      <p:pic>
        <p:nvPicPr>
          <p:cNvPr id="2" name="Happy Ukulele Background Music for YouTube by TacoMusic">
            <a:hlinkClick r:id="" action="ppaction://media"/>
            <a:extLst>
              <a:ext uri="{FF2B5EF4-FFF2-40B4-BE49-F238E27FC236}">
                <a16:creationId xmlns:a16="http://schemas.microsoft.com/office/drawing/2014/main" id="{5DB58A52-B082-434E-A5E3-5CA95DF169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69995" y="1861837"/>
            <a:ext cx="609600" cy="609600"/>
          </a:xfrm>
          <a:prstGeom prst="rect">
            <a:avLst/>
          </a:prstGeom>
        </p:spPr>
      </p:pic>
    </p:spTree>
    <p:extLst>
      <p:ext uri="{BB962C8B-B14F-4D97-AF65-F5344CB8AC3E}">
        <p14:creationId xmlns:p14="http://schemas.microsoft.com/office/powerpoint/2010/main" val="233764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46128" fill="hold"/>
                                        <p:tgtEl>
                                          <p:spTgt spid="2"/>
                                        </p:tgtEl>
                                      </p:cBhvr>
                                    </p:cmd>
                                  </p:childTnLst>
                                </p:cTn>
                              </p:par>
                            </p:childTnLst>
                          </p:cTn>
                        </p:par>
                      </p:childTnLst>
                    </p:cTn>
                  </p:par>
                  <p:par>
                    <p:cTn id="17" fill="hold">
                      <p:stCondLst>
                        <p:cond delay="indefinite"/>
                      </p:stCondLst>
                      <p:childTnLst>
                        <p:par>
                          <p:cTn id="18" fill="hold">
                            <p:stCondLst>
                              <p:cond delay="0"/>
                            </p:stCondLst>
                            <p:childTnLst>
                              <p:par>
                                <p:cTn id="19" presetID="3" presetClass="mediacall" presetSubtype="0" fill="hold" nodeType="clickEffect">
                                  <p:stCondLst>
                                    <p:cond delay="0"/>
                                  </p:stCondLst>
                                  <p:childTnLst>
                                    <p:cmd type="call" cmd="stop">
                                      <p:cBhvr>
                                        <p:cTn id="2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7"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F7A76AF-5AF8-E731-B91C-EBD2C30C2C25}"/>
              </a:ext>
            </a:extLst>
          </p:cNvPr>
          <p:cNvGrpSpPr/>
          <p:nvPr/>
        </p:nvGrpSpPr>
        <p:grpSpPr>
          <a:xfrm>
            <a:off x="0" y="0"/>
            <a:ext cx="9144000" cy="5143500"/>
            <a:chOff x="0" y="0"/>
            <a:chExt cx="9144000" cy="5034844"/>
          </a:xfrm>
        </p:grpSpPr>
        <p:sp>
          <p:nvSpPr>
            <p:cNvPr id="2" name="Rectangle 1">
              <a:extLst>
                <a:ext uri="{FF2B5EF4-FFF2-40B4-BE49-F238E27FC236}">
                  <a16:creationId xmlns:a16="http://schemas.microsoft.com/office/drawing/2014/main" id="{C676F2D6-9D79-4B1B-9420-E01D6A94D10A}"/>
                </a:ext>
              </a:extLst>
            </p:cNvPr>
            <p:cNvSpPr/>
            <p:nvPr/>
          </p:nvSpPr>
          <p:spPr>
            <a:xfrm>
              <a:off x="0" y="0"/>
              <a:ext cx="9144000" cy="5034844"/>
            </a:xfrm>
            <a:prstGeom prst="rect">
              <a:avLst/>
            </a:prstGeom>
            <a:solidFill>
              <a:srgbClr val="0084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C276"/>
                </a:solidFill>
                <a:effectLst/>
                <a:uLnTx/>
                <a:uFillTx/>
                <a:latin typeface="Arial"/>
                <a:ea typeface="+mn-ea"/>
                <a:cs typeface="+mn-cs"/>
                <a:sym typeface="Arial"/>
              </a:endParaRPr>
            </a:p>
          </p:txBody>
        </p:sp>
        <p:sp>
          <p:nvSpPr>
            <p:cNvPr id="7" name="Rectangle 6">
              <a:extLst>
                <a:ext uri="{FF2B5EF4-FFF2-40B4-BE49-F238E27FC236}">
                  <a16:creationId xmlns:a16="http://schemas.microsoft.com/office/drawing/2014/main" id="{25B18E27-EFC1-3DFC-95F2-FCBAD395FE39}"/>
                </a:ext>
              </a:extLst>
            </p:cNvPr>
            <p:cNvSpPr/>
            <p:nvPr/>
          </p:nvSpPr>
          <p:spPr>
            <a:xfrm>
              <a:off x="0" y="4541719"/>
              <a:ext cx="9144000" cy="493125"/>
            </a:xfrm>
            <a:prstGeom prst="rect">
              <a:avLst/>
            </a:prstGeom>
            <a:solidFill>
              <a:srgbClr val="E0B0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C276"/>
                </a:solidFill>
                <a:effectLst/>
                <a:uLnTx/>
                <a:uFillTx/>
                <a:latin typeface="Arial"/>
                <a:ea typeface="+mn-ea"/>
                <a:cs typeface="+mn-cs"/>
                <a:sym typeface="Arial"/>
              </a:endParaRPr>
            </a:p>
          </p:txBody>
        </p:sp>
      </p:grpSp>
      <p:sp>
        <p:nvSpPr>
          <p:cNvPr id="11" name="TextBox 10">
            <a:extLst>
              <a:ext uri="{FF2B5EF4-FFF2-40B4-BE49-F238E27FC236}">
                <a16:creationId xmlns:a16="http://schemas.microsoft.com/office/drawing/2014/main" id="{D0A7C922-7E4E-2341-8A8D-593724CCD811}"/>
              </a:ext>
            </a:extLst>
          </p:cNvPr>
          <p:cNvSpPr txBox="1"/>
          <p:nvPr/>
        </p:nvSpPr>
        <p:spPr>
          <a:xfrm rot="20958322">
            <a:off x="2209815" y="1068739"/>
            <a:ext cx="4724370"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a:ln>
                  <a:noFill/>
                </a:ln>
                <a:solidFill>
                  <a:srgbClr val="FFFF00"/>
                </a:solidFill>
                <a:effectLst/>
                <a:uLnTx/>
                <a:uFillTx/>
                <a:latin typeface="Comic Sans MS" panose="030F0702030302020204" pitchFamily="66" charset="0"/>
                <a:cs typeface="Arial"/>
                <a:sym typeface="Arial"/>
              </a:rPr>
              <a:t>GUESSING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a:ln>
                  <a:noFill/>
                </a:ln>
                <a:solidFill>
                  <a:srgbClr val="FFFF00"/>
                </a:solidFill>
                <a:effectLst/>
                <a:uLnTx/>
                <a:uFillTx/>
                <a:latin typeface="Comic Sans MS" panose="030F0702030302020204" pitchFamily="66" charset="0"/>
                <a:cs typeface="Arial"/>
                <a:sym typeface="Arial"/>
              </a:rPr>
              <a:t>GAME</a:t>
            </a:r>
          </a:p>
        </p:txBody>
      </p:sp>
      <p:pic>
        <p:nvPicPr>
          <p:cNvPr id="12" name="Picture 11">
            <a:extLst>
              <a:ext uri="{FF2B5EF4-FFF2-40B4-BE49-F238E27FC236}">
                <a16:creationId xmlns:a16="http://schemas.microsoft.com/office/drawing/2014/main" id="{DCDA4D67-19C9-98C2-A61D-8B66ECDD6B52}"/>
              </a:ext>
            </a:extLst>
          </p:cNvPr>
          <p:cNvPicPr>
            <a:picLocks noChangeAspect="1"/>
          </p:cNvPicPr>
          <p:nvPr/>
        </p:nvPicPr>
        <p:blipFill>
          <a:blip r:embed="rId2"/>
          <a:stretch>
            <a:fillRect/>
          </a:stretch>
        </p:blipFill>
        <p:spPr>
          <a:xfrm rot="19868029">
            <a:off x="721378" y="2142663"/>
            <a:ext cx="1993644" cy="1996417"/>
          </a:xfrm>
          <a:prstGeom prst="rect">
            <a:avLst/>
          </a:prstGeom>
        </p:spPr>
      </p:pic>
      <p:pic>
        <p:nvPicPr>
          <p:cNvPr id="5124" name="Picture 4" descr="Tổng hợp 52+ hình ảnh avatar dấu chấm hỏi (vừa cập nhật) – hoccatmay.edu.vn">
            <a:extLst>
              <a:ext uri="{FF2B5EF4-FFF2-40B4-BE49-F238E27FC236}">
                <a16:creationId xmlns:a16="http://schemas.microsoft.com/office/drawing/2014/main" id="{F2CF7043-2449-B31A-D7E8-87115434A2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8188" y="2168769"/>
            <a:ext cx="2177562" cy="2177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685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id="{9FA07641-816E-C140-D57A-827CBC7F5EB2}"/>
              </a:ext>
            </a:extLst>
          </p:cNvPr>
          <p:cNvSpPr/>
          <p:nvPr/>
        </p:nvSpPr>
        <p:spPr>
          <a:xfrm>
            <a:off x="2568877" y="47683"/>
            <a:ext cx="4006243"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a:solidFill>
                  <a:srgbClr val="002060"/>
                </a:solidFill>
                <a:latin typeface="Comic Sans MS" panose="030F0702030302020204" pitchFamily="66" charset="0"/>
              </a:rPr>
              <a:t>Complete</a:t>
            </a:r>
            <a:endParaRPr lang="en-US" sz="3200" b="1" dirty="0">
              <a:solidFill>
                <a:srgbClr val="002060"/>
              </a:solidFill>
              <a:latin typeface="Comic Sans MS" panose="030F0702030302020204" pitchFamily="66" charset="0"/>
            </a:endParaRPr>
          </a:p>
        </p:txBody>
      </p:sp>
      <p:sp>
        <p:nvSpPr>
          <p:cNvPr id="22" name="TextBox 21">
            <a:extLst>
              <a:ext uri="{FF2B5EF4-FFF2-40B4-BE49-F238E27FC236}">
                <a16:creationId xmlns:a16="http://schemas.microsoft.com/office/drawing/2014/main" id="{B28F7E4E-3DAF-438B-8692-46FF1DC54051}"/>
              </a:ext>
            </a:extLst>
          </p:cNvPr>
          <p:cNvSpPr txBox="1"/>
          <p:nvPr/>
        </p:nvSpPr>
        <p:spPr>
          <a:xfrm>
            <a:off x="558477" y="3515815"/>
            <a:ext cx="8027042" cy="1051891"/>
          </a:xfrm>
          <a:custGeom>
            <a:avLst/>
            <a:gdLst>
              <a:gd name="csX0" fmla="*/ 0 w 8027042"/>
              <a:gd name="csY0" fmla="*/ 0 h 1051891"/>
              <a:gd name="csX1" fmla="*/ 412819 w 8027042"/>
              <a:gd name="csY1" fmla="*/ 0 h 1051891"/>
              <a:gd name="csX2" fmla="*/ 905909 w 8027042"/>
              <a:gd name="csY2" fmla="*/ 0 h 1051891"/>
              <a:gd name="csX3" fmla="*/ 1318728 w 8027042"/>
              <a:gd name="csY3" fmla="*/ 0 h 1051891"/>
              <a:gd name="csX4" fmla="*/ 2052629 w 8027042"/>
              <a:gd name="csY4" fmla="*/ 0 h 1051891"/>
              <a:gd name="csX5" fmla="*/ 2385178 w 8027042"/>
              <a:gd name="csY5" fmla="*/ 0 h 1051891"/>
              <a:gd name="csX6" fmla="*/ 3038809 w 8027042"/>
              <a:gd name="csY6" fmla="*/ 0 h 1051891"/>
              <a:gd name="csX7" fmla="*/ 3451628 w 8027042"/>
              <a:gd name="csY7" fmla="*/ 0 h 1051891"/>
              <a:gd name="csX8" fmla="*/ 3864447 w 8027042"/>
              <a:gd name="csY8" fmla="*/ 0 h 1051891"/>
              <a:gd name="csX9" fmla="*/ 4518078 w 8027042"/>
              <a:gd name="csY9" fmla="*/ 0 h 1051891"/>
              <a:gd name="csX10" fmla="*/ 5091438 w 8027042"/>
              <a:gd name="csY10" fmla="*/ 0 h 1051891"/>
              <a:gd name="csX11" fmla="*/ 5504257 w 8027042"/>
              <a:gd name="csY11" fmla="*/ 0 h 1051891"/>
              <a:gd name="csX12" fmla="*/ 6238158 w 8027042"/>
              <a:gd name="csY12" fmla="*/ 0 h 1051891"/>
              <a:gd name="csX13" fmla="*/ 6972059 w 8027042"/>
              <a:gd name="csY13" fmla="*/ 0 h 1051891"/>
              <a:gd name="csX14" fmla="*/ 8027042 w 8027042"/>
              <a:gd name="csY14" fmla="*/ 0 h 1051891"/>
              <a:gd name="csX15" fmla="*/ 8027042 w 8027042"/>
              <a:gd name="csY15" fmla="*/ 525946 h 1051891"/>
              <a:gd name="csX16" fmla="*/ 8027042 w 8027042"/>
              <a:gd name="csY16" fmla="*/ 1051891 h 1051891"/>
              <a:gd name="csX17" fmla="*/ 7453682 w 8027042"/>
              <a:gd name="csY17" fmla="*/ 1051891 h 1051891"/>
              <a:gd name="csX18" fmla="*/ 6800051 w 8027042"/>
              <a:gd name="csY18" fmla="*/ 1051891 h 1051891"/>
              <a:gd name="csX19" fmla="*/ 6226691 w 8027042"/>
              <a:gd name="csY19" fmla="*/ 1051891 h 1051891"/>
              <a:gd name="csX20" fmla="*/ 5653331 w 8027042"/>
              <a:gd name="csY20" fmla="*/ 1051891 h 1051891"/>
              <a:gd name="csX21" fmla="*/ 4999700 w 8027042"/>
              <a:gd name="csY21" fmla="*/ 1051891 h 1051891"/>
              <a:gd name="csX22" fmla="*/ 4426340 w 8027042"/>
              <a:gd name="csY22" fmla="*/ 1051891 h 1051891"/>
              <a:gd name="csX23" fmla="*/ 3692439 w 8027042"/>
              <a:gd name="csY23" fmla="*/ 1051891 h 1051891"/>
              <a:gd name="csX24" fmla="*/ 3279620 w 8027042"/>
              <a:gd name="csY24" fmla="*/ 1051891 h 1051891"/>
              <a:gd name="csX25" fmla="*/ 2947071 w 8027042"/>
              <a:gd name="csY25" fmla="*/ 1051891 h 1051891"/>
              <a:gd name="csX26" fmla="*/ 2453981 w 8027042"/>
              <a:gd name="csY26" fmla="*/ 1051891 h 1051891"/>
              <a:gd name="csX27" fmla="*/ 2041162 w 8027042"/>
              <a:gd name="csY27" fmla="*/ 1051891 h 1051891"/>
              <a:gd name="csX28" fmla="*/ 1628343 w 8027042"/>
              <a:gd name="csY28" fmla="*/ 1051891 h 1051891"/>
              <a:gd name="csX29" fmla="*/ 1215524 w 8027042"/>
              <a:gd name="csY29" fmla="*/ 1051891 h 1051891"/>
              <a:gd name="csX30" fmla="*/ 642163 w 8027042"/>
              <a:gd name="csY30" fmla="*/ 1051891 h 1051891"/>
              <a:gd name="csX31" fmla="*/ 0 w 8027042"/>
              <a:gd name="csY31" fmla="*/ 1051891 h 1051891"/>
              <a:gd name="csX32" fmla="*/ 0 w 8027042"/>
              <a:gd name="csY32" fmla="*/ 536464 h 1051891"/>
              <a:gd name="csX33" fmla="*/ 0 w 8027042"/>
              <a:gd name="csY33" fmla="*/ 0 h 10518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Lst>
            <a:rect l="l" t="t" r="r" b="b"/>
            <a:pathLst>
              <a:path w="8027042" h="1051891" fill="none" extrusionOk="0">
                <a:moveTo>
                  <a:pt x="0" y="0"/>
                </a:moveTo>
                <a:cubicBezTo>
                  <a:pt x="204984" y="-8330"/>
                  <a:pt x="307954" y="32105"/>
                  <a:pt x="412819" y="0"/>
                </a:cubicBezTo>
                <a:cubicBezTo>
                  <a:pt x="517684" y="-32105"/>
                  <a:pt x="682380" y="8996"/>
                  <a:pt x="905909" y="0"/>
                </a:cubicBezTo>
                <a:cubicBezTo>
                  <a:pt x="1129438" y="-8996"/>
                  <a:pt x="1177747" y="6830"/>
                  <a:pt x="1318728" y="0"/>
                </a:cubicBezTo>
                <a:cubicBezTo>
                  <a:pt x="1459709" y="-6830"/>
                  <a:pt x="1884174" y="81769"/>
                  <a:pt x="2052629" y="0"/>
                </a:cubicBezTo>
                <a:cubicBezTo>
                  <a:pt x="2221084" y="-81769"/>
                  <a:pt x="2242246" y="5359"/>
                  <a:pt x="2385178" y="0"/>
                </a:cubicBezTo>
                <a:cubicBezTo>
                  <a:pt x="2528110" y="-5359"/>
                  <a:pt x="2871605" y="69945"/>
                  <a:pt x="3038809" y="0"/>
                </a:cubicBezTo>
                <a:cubicBezTo>
                  <a:pt x="3206013" y="-69945"/>
                  <a:pt x="3328437" y="35226"/>
                  <a:pt x="3451628" y="0"/>
                </a:cubicBezTo>
                <a:cubicBezTo>
                  <a:pt x="3574819" y="-35226"/>
                  <a:pt x="3770991" y="18175"/>
                  <a:pt x="3864447" y="0"/>
                </a:cubicBezTo>
                <a:cubicBezTo>
                  <a:pt x="3957903" y="-18175"/>
                  <a:pt x="4352904" y="33488"/>
                  <a:pt x="4518078" y="0"/>
                </a:cubicBezTo>
                <a:cubicBezTo>
                  <a:pt x="4683252" y="-33488"/>
                  <a:pt x="4881212" y="61058"/>
                  <a:pt x="5091438" y="0"/>
                </a:cubicBezTo>
                <a:cubicBezTo>
                  <a:pt x="5301664" y="-61058"/>
                  <a:pt x="5372639" y="48640"/>
                  <a:pt x="5504257" y="0"/>
                </a:cubicBezTo>
                <a:cubicBezTo>
                  <a:pt x="5635875" y="-48640"/>
                  <a:pt x="6066256" y="11996"/>
                  <a:pt x="6238158" y="0"/>
                </a:cubicBezTo>
                <a:cubicBezTo>
                  <a:pt x="6410060" y="-11996"/>
                  <a:pt x="6759601" y="69477"/>
                  <a:pt x="6972059" y="0"/>
                </a:cubicBezTo>
                <a:cubicBezTo>
                  <a:pt x="7184517" y="-69477"/>
                  <a:pt x="7555225" y="28741"/>
                  <a:pt x="8027042" y="0"/>
                </a:cubicBezTo>
                <a:cubicBezTo>
                  <a:pt x="8074536" y="225476"/>
                  <a:pt x="8010422" y="276427"/>
                  <a:pt x="8027042" y="525946"/>
                </a:cubicBezTo>
                <a:cubicBezTo>
                  <a:pt x="8043662" y="775465"/>
                  <a:pt x="8024626" y="837715"/>
                  <a:pt x="8027042" y="1051891"/>
                </a:cubicBezTo>
                <a:cubicBezTo>
                  <a:pt x="7898781" y="1063823"/>
                  <a:pt x="7635825" y="1030800"/>
                  <a:pt x="7453682" y="1051891"/>
                </a:cubicBezTo>
                <a:cubicBezTo>
                  <a:pt x="7271539" y="1072982"/>
                  <a:pt x="6952528" y="981948"/>
                  <a:pt x="6800051" y="1051891"/>
                </a:cubicBezTo>
                <a:cubicBezTo>
                  <a:pt x="6647574" y="1121834"/>
                  <a:pt x="6451315" y="1017612"/>
                  <a:pt x="6226691" y="1051891"/>
                </a:cubicBezTo>
                <a:cubicBezTo>
                  <a:pt x="6002067" y="1086170"/>
                  <a:pt x="5844776" y="1004976"/>
                  <a:pt x="5653331" y="1051891"/>
                </a:cubicBezTo>
                <a:cubicBezTo>
                  <a:pt x="5461886" y="1098806"/>
                  <a:pt x="5261105" y="1047394"/>
                  <a:pt x="4999700" y="1051891"/>
                </a:cubicBezTo>
                <a:cubicBezTo>
                  <a:pt x="4738295" y="1056388"/>
                  <a:pt x="4567320" y="1021176"/>
                  <a:pt x="4426340" y="1051891"/>
                </a:cubicBezTo>
                <a:cubicBezTo>
                  <a:pt x="4285360" y="1082606"/>
                  <a:pt x="3982192" y="985853"/>
                  <a:pt x="3692439" y="1051891"/>
                </a:cubicBezTo>
                <a:cubicBezTo>
                  <a:pt x="3402686" y="1117929"/>
                  <a:pt x="3371200" y="1002429"/>
                  <a:pt x="3279620" y="1051891"/>
                </a:cubicBezTo>
                <a:cubicBezTo>
                  <a:pt x="3188040" y="1101353"/>
                  <a:pt x="3017157" y="1017141"/>
                  <a:pt x="2947071" y="1051891"/>
                </a:cubicBezTo>
                <a:cubicBezTo>
                  <a:pt x="2876985" y="1086641"/>
                  <a:pt x="2605037" y="1042872"/>
                  <a:pt x="2453981" y="1051891"/>
                </a:cubicBezTo>
                <a:cubicBezTo>
                  <a:pt x="2302925" y="1060910"/>
                  <a:pt x="2209232" y="1041831"/>
                  <a:pt x="2041162" y="1051891"/>
                </a:cubicBezTo>
                <a:cubicBezTo>
                  <a:pt x="1873092" y="1061951"/>
                  <a:pt x="1774800" y="1022220"/>
                  <a:pt x="1628343" y="1051891"/>
                </a:cubicBezTo>
                <a:cubicBezTo>
                  <a:pt x="1481886" y="1081562"/>
                  <a:pt x="1342866" y="1045600"/>
                  <a:pt x="1215524" y="1051891"/>
                </a:cubicBezTo>
                <a:cubicBezTo>
                  <a:pt x="1088182" y="1058182"/>
                  <a:pt x="815905" y="1000234"/>
                  <a:pt x="642163" y="1051891"/>
                </a:cubicBezTo>
                <a:cubicBezTo>
                  <a:pt x="468421" y="1103548"/>
                  <a:pt x="314272" y="1027182"/>
                  <a:pt x="0" y="1051891"/>
                </a:cubicBezTo>
                <a:cubicBezTo>
                  <a:pt x="-34870" y="884173"/>
                  <a:pt x="45024" y="660080"/>
                  <a:pt x="0" y="536464"/>
                </a:cubicBezTo>
                <a:cubicBezTo>
                  <a:pt x="-45024" y="412848"/>
                  <a:pt x="34634" y="238016"/>
                  <a:pt x="0" y="0"/>
                </a:cubicBezTo>
                <a:close/>
              </a:path>
              <a:path w="8027042" h="1051891" stroke="0" extrusionOk="0">
                <a:moveTo>
                  <a:pt x="0" y="0"/>
                </a:moveTo>
                <a:cubicBezTo>
                  <a:pt x="351981" y="-77356"/>
                  <a:pt x="414738" y="39707"/>
                  <a:pt x="733901" y="0"/>
                </a:cubicBezTo>
                <a:cubicBezTo>
                  <a:pt x="1053064" y="-39707"/>
                  <a:pt x="1227389" y="9884"/>
                  <a:pt x="1467802" y="0"/>
                </a:cubicBezTo>
                <a:cubicBezTo>
                  <a:pt x="1708215" y="-9884"/>
                  <a:pt x="1898105" y="17556"/>
                  <a:pt x="2201703" y="0"/>
                </a:cubicBezTo>
                <a:cubicBezTo>
                  <a:pt x="2505301" y="-17556"/>
                  <a:pt x="2471195" y="12162"/>
                  <a:pt x="2694793" y="0"/>
                </a:cubicBezTo>
                <a:cubicBezTo>
                  <a:pt x="2918391" y="-12162"/>
                  <a:pt x="3094321" y="64795"/>
                  <a:pt x="3268153" y="0"/>
                </a:cubicBezTo>
                <a:cubicBezTo>
                  <a:pt x="3441985" y="-64795"/>
                  <a:pt x="3571040" y="9614"/>
                  <a:pt x="3761243" y="0"/>
                </a:cubicBezTo>
                <a:cubicBezTo>
                  <a:pt x="3951446" y="-9614"/>
                  <a:pt x="4026622" y="7855"/>
                  <a:pt x="4174062" y="0"/>
                </a:cubicBezTo>
                <a:cubicBezTo>
                  <a:pt x="4321502" y="-7855"/>
                  <a:pt x="4430584" y="11406"/>
                  <a:pt x="4506611" y="0"/>
                </a:cubicBezTo>
                <a:cubicBezTo>
                  <a:pt x="4582638" y="-11406"/>
                  <a:pt x="4892219" y="34980"/>
                  <a:pt x="5079971" y="0"/>
                </a:cubicBezTo>
                <a:cubicBezTo>
                  <a:pt x="5267723" y="-34980"/>
                  <a:pt x="5392589" y="42013"/>
                  <a:pt x="5653331" y="0"/>
                </a:cubicBezTo>
                <a:cubicBezTo>
                  <a:pt x="5914073" y="-42013"/>
                  <a:pt x="5878899" y="42537"/>
                  <a:pt x="6066150" y="0"/>
                </a:cubicBezTo>
                <a:cubicBezTo>
                  <a:pt x="6253401" y="-42537"/>
                  <a:pt x="6413564" y="8206"/>
                  <a:pt x="6639510" y="0"/>
                </a:cubicBezTo>
                <a:cubicBezTo>
                  <a:pt x="6865456" y="-8206"/>
                  <a:pt x="7028250" y="20824"/>
                  <a:pt x="7373411" y="0"/>
                </a:cubicBezTo>
                <a:cubicBezTo>
                  <a:pt x="7718572" y="-20824"/>
                  <a:pt x="7767012" y="49722"/>
                  <a:pt x="8027042" y="0"/>
                </a:cubicBezTo>
                <a:cubicBezTo>
                  <a:pt x="8041577" y="253316"/>
                  <a:pt x="8014219" y="356301"/>
                  <a:pt x="8027042" y="536464"/>
                </a:cubicBezTo>
                <a:cubicBezTo>
                  <a:pt x="8039865" y="716627"/>
                  <a:pt x="8007468" y="842344"/>
                  <a:pt x="8027042" y="1051891"/>
                </a:cubicBezTo>
                <a:cubicBezTo>
                  <a:pt x="7906816" y="1074055"/>
                  <a:pt x="7735926" y="1030885"/>
                  <a:pt x="7614223" y="1051891"/>
                </a:cubicBezTo>
                <a:cubicBezTo>
                  <a:pt x="7492520" y="1072897"/>
                  <a:pt x="7282839" y="990094"/>
                  <a:pt x="6960592" y="1051891"/>
                </a:cubicBezTo>
                <a:cubicBezTo>
                  <a:pt x="6638345" y="1113688"/>
                  <a:pt x="6626563" y="1041783"/>
                  <a:pt x="6306962" y="1051891"/>
                </a:cubicBezTo>
                <a:cubicBezTo>
                  <a:pt x="5987361" y="1061999"/>
                  <a:pt x="5951575" y="997049"/>
                  <a:pt x="5653331" y="1051891"/>
                </a:cubicBezTo>
                <a:cubicBezTo>
                  <a:pt x="5355087" y="1106733"/>
                  <a:pt x="5282750" y="985117"/>
                  <a:pt x="5079971" y="1051891"/>
                </a:cubicBezTo>
                <a:cubicBezTo>
                  <a:pt x="4877192" y="1118665"/>
                  <a:pt x="4831683" y="1044196"/>
                  <a:pt x="4586881" y="1051891"/>
                </a:cubicBezTo>
                <a:cubicBezTo>
                  <a:pt x="4342079" y="1059586"/>
                  <a:pt x="4264197" y="1007310"/>
                  <a:pt x="4013521" y="1051891"/>
                </a:cubicBezTo>
                <a:cubicBezTo>
                  <a:pt x="3762845" y="1096472"/>
                  <a:pt x="3589928" y="985792"/>
                  <a:pt x="3279620" y="1051891"/>
                </a:cubicBezTo>
                <a:cubicBezTo>
                  <a:pt x="2969312" y="1117990"/>
                  <a:pt x="2785720" y="986212"/>
                  <a:pt x="2625989" y="1051891"/>
                </a:cubicBezTo>
                <a:cubicBezTo>
                  <a:pt x="2466258" y="1117570"/>
                  <a:pt x="2335579" y="1002946"/>
                  <a:pt x="2132900" y="1051891"/>
                </a:cubicBezTo>
                <a:cubicBezTo>
                  <a:pt x="1930221" y="1100836"/>
                  <a:pt x="1816326" y="1035819"/>
                  <a:pt x="1639810" y="1051891"/>
                </a:cubicBezTo>
                <a:cubicBezTo>
                  <a:pt x="1463294" y="1067963"/>
                  <a:pt x="1109366" y="1041442"/>
                  <a:pt x="905909" y="1051891"/>
                </a:cubicBezTo>
                <a:cubicBezTo>
                  <a:pt x="702452" y="1062340"/>
                  <a:pt x="198500" y="1007602"/>
                  <a:pt x="0" y="1051891"/>
                </a:cubicBezTo>
                <a:cubicBezTo>
                  <a:pt x="-10320" y="816387"/>
                  <a:pt x="5173" y="767304"/>
                  <a:pt x="0" y="557502"/>
                </a:cubicBezTo>
                <a:cubicBezTo>
                  <a:pt x="-5173" y="347700"/>
                  <a:pt x="49450" y="114757"/>
                  <a:pt x="0" y="0"/>
                </a:cubicBezTo>
                <a:close/>
              </a:path>
            </a:pathLst>
          </a:custGeom>
          <a:solidFill>
            <a:schemeClr val="accent1">
              <a:lumMod val="20000"/>
              <a:lumOff val="80000"/>
            </a:schemeClr>
          </a:solidFill>
          <a:ln>
            <a:solidFill>
              <a:srgbClr val="00B0F0"/>
            </a:solidFill>
            <a:extLst>
              <a:ext uri="{C807C97D-BFC1-408E-A445-0C87EB9F89A2}">
                <ask:lineSketchStyleProps xmlns:ask="http://schemas.microsoft.com/office/drawing/2018/sketchyshapes" sd="2132229015">
                  <a:prstGeom prst="rect">
                    <a:avLst/>
                  </a:prstGeom>
                  <ask:type>
                    <ask:lineSketchScribble/>
                  </ask:type>
                </ask:lineSketchStyleProps>
              </a:ext>
            </a:extLst>
          </a:ln>
        </p:spPr>
        <p:txBody>
          <a:bodyPr wrap="square" anchor="ctr">
            <a:spAutoFit/>
          </a:bodyPr>
          <a:lstStyle/>
          <a:p>
            <a:pPr>
              <a:lnSpc>
                <a:spcPct val="150000"/>
              </a:lnSpc>
            </a:pPr>
            <a:r>
              <a:rPr lang="en-US" sz="2200" b="1">
                <a:solidFill>
                  <a:srgbClr val="231F20"/>
                </a:solidFill>
                <a:latin typeface="Comic Sans MS" panose="030F0702030302020204" pitchFamily="66" charset="0"/>
              </a:rPr>
              <a:t>2. </a:t>
            </a:r>
            <a:r>
              <a:rPr lang="en-US" sz="2200">
                <a:solidFill>
                  <a:srgbClr val="231F20"/>
                </a:solidFill>
                <a:latin typeface="Comic Sans MS" panose="030F0702030302020204" pitchFamily="66" charset="0"/>
              </a:rPr>
              <a:t>They </a:t>
            </a:r>
            <a:r>
              <a:rPr lang="en-US" sz="2200">
                <a:solidFill>
                  <a:srgbClr val="808285"/>
                </a:solidFill>
                <a:latin typeface="Comic Sans MS" panose="030F0702030302020204" pitchFamily="66" charset="0"/>
              </a:rPr>
              <a:t>_______ </a:t>
            </a:r>
            <a:r>
              <a:rPr lang="en-US" sz="2200">
                <a:solidFill>
                  <a:srgbClr val="231F20"/>
                </a:solidFill>
                <a:latin typeface="Comic Sans MS" panose="030F0702030302020204" pitchFamily="66" charset="0"/>
              </a:rPr>
              <a:t>trees with the farmers.</a:t>
            </a:r>
          </a:p>
          <a:p>
            <a:pPr indent="463550">
              <a:lnSpc>
                <a:spcPct val="150000"/>
              </a:lnSpc>
            </a:pPr>
            <a:r>
              <a:rPr lang="en-US" sz="2200" b="1">
                <a:solidFill>
                  <a:srgbClr val="09BFE0"/>
                </a:solidFill>
                <a:latin typeface="Comic Sans MS" panose="030F0702030302020204" pitchFamily="66" charset="0"/>
              </a:rPr>
              <a:t>a. </a:t>
            </a:r>
            <a:r>
              <a:rPr lang="en-US" sz="2200">
                <a:solidFill>
                  <a:srgbClr val="231F20"/>
                </a:solidFill>
                <a:latin typeface="Comic Sans MS" panose="030F0702030302020204" pitchFamily="66" charset="0"/>
              </a:rPr>
              <a:t>planted 	</a:t>
            </a:r>
            <a:r>
              <a:rPr lang="en-US" sz="2200" b="1">
                <a:solidFill>
                  <a:srgbClr val="09BFE0"/>
                </a:solidFill>
                <a:latin typeface="Comic Sans MS" panose="030F0702030302020204" pitchFamily="66" charset="0"/>
              </a:rPr>
              <a:t>b. </a:t>
            </a:r>
            <a:r>
              <a:rPr lang="en-US" sz="2200">
                <a:solidFill>
                  <a:srgbClr val="231F20"/>
                </a:solidFill>
                <a:latin typeface="Comic Sans MS" panose="030F0702030302020204" pitchFamily="66" charset="0"/>
              </a:rPr>
              <a:t>looked at 		</a:t>
            </a:r>
            <a:r>
              <a:rPr lang="en-US" sz="2200" b="1">
                <a:solidFill>
                  <a:srgbClr val="09BFE0"/>
                </a:solidFill>
                <a:latin typeface="Comic Sans MS" panose="030F0702030302020204" pitchFamily="66" charset="0"/>
              </a:rPr>
              <a:t>c. </a:t>
            </a:r>
            <a:r>
              <a:rPr lang="en-US" sz="2200">
                <a:solidFill>
                  <a:srgbClr val="231F20"/>
                </a:solidFill>
                <a:latin typeface="Comic Sans MS" panose="030F0702030302020204" pitchFamily="66" charset="0"/>
              </a:rPr>
              <a:t>watered</a:t>
            </a:r>
            <a:r>
              <a:rPr lang="en-US" sz="2200">
                <a:latin typeface="Comic Sans MS" panose="030F0702030302020204" pitchFamily="66" charset="0"/>
              </a:rPr>
              <a:t> </a:t>
            </a:r>
            <a:endParaRPr lang="en-US" sz="2200" b="0" i="0">
              <a:solidFill>
                <a:srgbClr val="231F20"/>
              </a:solidFill>
              <a:effectLst/>
              <a:latin typeface="Comic Sans MS" panose="030F0702030302020204" pitchFamily="66" charset="0"/>
            </a:endParaRPr>
          </a:p>
        </p:txBody>
      </p:sp>
      <p:sp>
        <p:nvSpPr>
          <p:cNvPr id="24" name="Rectangle: Rounded Corners 23">
            <a:extLst>
              <a:ext uri="{FF2B5EF4-FFF2-40B4-BE49-F238E27FC236}">
                <a16:creationId xmlns:a16="http://schemas.microsoft.com/office/drawing/2014/main" id="{1EDB410A-FFCE-4A66-9E67-105344F48F50}"/>
              </a:ext>
            </a:extLst>
          </p:cNvPr>
          <p:cNvSpPr/>
          <p:nvPr/>
        </p:nvSpPr>
        <p:spPr>
          <a:xfrm>
            <a:off x="470265" y="809786"/>
            <a:ext cx="8316412" cy="2295404"/>
          </a:xfrm>
          <a:prstGeom prst="roundRect">
            <a:avLst>
              <a:gd name="adj" fmla="val 8597"/>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b="0" i="0">
                <a:solidFill>
                  <a:srgbClr val="231F20"/>
                </a:solidFill>
                <a:effectLst/>
                <a:latin typeface="Comic Sans MS" panose="030F0702030302020204" pitchFamily="66" charset="0"/>
              </a:rPr>
              <a:t>Minh’s class went on an eco-tour last Sunday. They visited a farm near their school. They started their trip early and arrived there at 9 a.m. In the morning, they walked around the lake. Then they planted trees with the farmers. That was fun! In the afternoon, they watched a film about the farm. After that, they played some games and danced together. They went back to school late in the afternoon. What a great trip!</a:t>
            </a:r>
            <a:endParaRPr lang="en-US" sz="2000">
              <a:latin typeface="Comic Sans MS" panose="030F0702030302020204" pitchFamily="66" charset="0"/>
            </a:endParaRPr>
          </a:p>
          <a:p>
            <a:pPr algn="just"/>
            <a:endParaRPr lang="en-US" sz="2000">
              <a:latin typeface="Comic Sans MS" panose="030F0702030302020204" pitchFamily="66" charset="0"/>
            </a:endParaRPr>
          </a:p>
        </p:txBody>
      </p:sp>
      <p:sp>
        <p:nvSpPr>
          <p:cNvPr id="5" name="Oval 4">
            <a:extLst>
              <a:ext uri="{FF2B5EF4-FFF2-40B4-BE49-F238E27FC236}">
                <a16:creationId xmlns:a16="http://schemas.microsoft.com/office/drawing/2014/main" id="{DD7E331F-696E-4407-A4D9-0CE987B3B5B9}"/>
              </a:ext>
            </a:extLst>
          </p:cNvPr>
          <p:cNvSpPr/>
          <p:nvPr/>
        </p:nvSpPr>
        <p:spPr>
          <a:xfrm>
            <a:off x="937550" y="4088851"/>
            <a:ext cx="520860" cy="520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4954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id="{9FA07641-816E-C140-D57A-827CBC7F5EB2}"/>
              </a:ext>
            </a:extLst>
          </p:cNvPr>
          <p:cNvSpPr/>
          <p:nvPr/>
        </p:nvSpPr>
        <p:spPr>
          <a:xfrm>
            <a:off x="2568877" y="47683"/>
            <a:ext cx="4006243"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a:solidFill>
                  <a:srgbClr val="002060"/>
                </a:solidFill>
                <a:latin typeface="Comic Sans MS" panose="030F0702030302020204" pitchFamily="66" charset="0"/>
              </a:rPr>
              <a:t>Complete</a:t>
            </a:r>
            <a:endParaRPr lang="en-US" sz="3200" b="1" dirty="0">
              <a:solidFill>
                <a:srgbClr val="002060"/>
              </a:solidFill>
              <a:latin typeface="Comic Sans MS" panose="030F0702030302020204" pitchFamily="66" charset="0"/>
            </a:endParaRPr>
          </a:p>
        </p:txBody>
      </p:sp>
      <p:sp>
        <p:nvSpPr>
          <p:cNvPr id="22" name="TextBox 21">
            <a:extLst>
              <a:ext uri="{FF2B5EF4-FFF2-40B4-BE49-F238E27FC236}">
                <a16:creationId xmlns:a16="http://schemas.microsoft.com/office/drawing/2014/main" id="{B28F7E4E-3DAF-438B-8692-46FF1DC54051}"/>
              </a:ext>
            </a:extLst>
          </p:cNvPr>
          <p:cNvSpPr txBox="1"/>
          <p:nvPr/>
        </p:nvSpPr>
        <p:spPr>
          <a:xfrm>
            <a:off x="558477" y="3515815"/>
            <a:ext cx="8027042" cy="1051891"/>
          </a:xfrm>
          <a:custGeom>
            <a:avLst/>
            <a:gdLst>
              <a:gd name="csX0" fmla="*/ 0 w 8027042"/>
              <a:gd name="csY0" fmla="*/ 0 h 1051891"/>
              <a:gd name="csX1" fmla="*/ 412819 w 8027042"/>
              <a:gd name="csY1" fmla="*/ 0 h 1051891"/>
              <a:gd name="csX2" fmla="*/ 905909 w 8027042"/>
              <a:gd name="csY2" fmla="*/ 0 h 1051891"/>
              <a:gd name="csX3" fmla="*/ 1318728 w 8027042"/>
              <a:gd name="csY3" fmla="*/ 0 h 1051891"/>
              <a:gd name="csX4" fmla="*/ 2052629 w 8027042"/>
              <a:gd name="csY4" fmla="*/ 0 h 1051891"/>
              <a:gd name="csX5" fmla="*/ 2385178 w 8027042"/>
              <a:gd name="csY5" fmla="*/ 0 h 1051891"/>
              <a:gd name="csX6" fmla="*/ 3038809 w 8027042"/>
              <a:gd name="csY6" fmla="*/ 0 h 1051891"/>
              <a:gd name="csX7" fmla="*/ 3451628 w 8027042"/>
              <a:gd name="csY7" fmla="*/ 0 h 1051891"/>
              <a:gd name="csX8" fmla="*/ 3864447 w 8027042"/>
              <a:gd name="csY8" fmla="*/ 0 h 1051891"/>
              <a:gd name="csX9" fmla="*/ 4518078 w 8027042"/>
              <a:gd name="csY9" fmla="*/ 0 h 1051891"/>
              <a:gd name="csX10" fmla="*/ 5091438 w 8027042"/>
              <a:gd name="csY10" fmla="*/ 0 h 1051891"/>
              <a:gd name="csX11" fmla="*/ 5504257 w 8027042"/>
              <a:gd name="csY11" fmla="*/ 0 h 1051891"/>
              <a:gd name="csX12" fmla="*/ 6238158 w 8027042"/>
              <a:gd name="csY12" fmla="*/ 0 h 1051891"/>
              <a:gd name="csX13" fmla="*/ 6972059 w 8027042"/>
              <a:gd name="csY13" fmla="*/ 0 h 1051891"/>
              <a:gd name="csX14" fmla="*/ 8027042 w 8027042"/>
              <a:gd name="csY14" fmla="*/ 0 h 1051891"/>
              <a:gd name="csX15" fmla="*/ 8027042 w 8027042"/>
              <a:gd name="csY15" fmla="*/ 525946 h 1051891"/>
              <a:gd name="csX16" fmla="*/ 8027042 w 8027042"/>
              <a:gd name="csY16" fmla="*/ 1051891 h 1051891"/>
              <a:gd name="csX17" fmla="*/ 7453682 w 8027042"/>
              <a:gd name="csY17" fmla="*/ 1051891 h 1051891"/>
              <a:gd name="csX18" fmla="*/ 6800051 w 8027042"/>
              <a:gd name="csY18" fmla="*/ 1051891 h 1051891"/>
              <a:gd name="csX19" fmla="*/ 6226691 w 8027042"/>
              <a:gd name="csY19" fmla="*/ 1051891 h 1051891"/>
              <a:gd name="csX20" fmla="*/ 5653331 w 8027042"/>
              <a:gd name="csY20" fmla="*/ 1051891 h 1051891"/>
              <a:gd name="csX21" fmla="*/ 4999700 w 8027042"/>
              <a:gd name="csY21" fmla="*/ 1051891 h 1051891"/>
              <a:gd name="csX22" fmla="*/ 4426340 w 8027042"/>
              <a:gd name="csY22" fmla="*/ 1051891 h 1051891"/>
              <a:gd name="csX23" fmla="*/ 3692439 w 8027042"/>
              <a:gd name="csY23" fmla="*/ 1051891 h 1051891"/>
              <a:gd name="csX24" fmla="*/ 3279620 w 8027042"/>
              <a:gd name="csY24" fmla="*/ 1051891 h 1051891"/>
              <a:gd name="csX25" fmla="*/ 2947071 w 8027042"/>
              <a:gd name="csY25" fmla="*/ 1051891 h 1051891"/>
              <a:gd name="csX26" fmla="*/ 2453981 w 8027042"/>
              <a:gd name="csY26" fmla="*/ 1051891 h 1051891"/>
              <a:gd name="csX27" fmla="*/ 2041162 w 8027042"/>
              <a:gd name="csY27" fmla="*/ 1051891 h 1051891"/>
              <a:gd name="csX28" fmla="*/ 1628343 w 8027042"/>
              <a:gd name="csY28" fmla="*/ 1051891 h 1051891"/>
              <a:gd name="csX29" fmla="*/ 1215524 w 8027042"/>
              <a:gd name="csY29" fmla="*/ 1051891 h 1051891"/>
              <a:gd name="csX30" fmla="*/ 642163 w 8027042"/>
              <a:gd name="csY30" fmla="*/ 1051891 h 1051891"/>
              <a:gd name="csX31" fmla="*/ 0 w 8027042"/>
              <a:gd name="csY31" fmla="*/ 1051891 h 1051891"/>
              <a:gd name="csX32" fmla="*/ 0 w 8027042"/>
              <a:gd name="csY32" fmla="*/ 536464 h 1051891"/>
              <a:gd name="csX33" fmla="*/ 0 w 8027042"/>
              <a:gd name="csY33" fmla="*/ 0 h 10518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Lst>
            <a:rect l="l" t="t" r="r" b="b"/>
            <a:pathLst>
              <a:path w="8027042" h="1051891" fill="none" extrusionOk="0">
                <a:moveTo>
                  <a:pt x="0" y="0"/>
                </a:moveTo>
                <a:cubicBezTo>
                  <a:pt x="204984" y="-8330"/>
                  <a:pt x="307954" y="32105"/>
                  <a:pt x="412819" y="0"/>
                </a:cubicBezTo>
                <a:cubicBezTo>
                  <a:pt x="517684" y="-32105"/>
                  <a:pt x="682380" y="8996"/>
                  <a:pt x="905909" y="0"/>
                </a:cubicBezTo>
                <a:cubicBezTo>
                  <a:pt x="1129438" y="-8996"/>
                  <a:pt x="1177747" y="6830"/>
                  <a:pt x="1318728" y="0"/>
                </a:cubicBezTo>
                <a:cubicBezTo>
                  <a:pt x="1459709" y="-6830"/>
                  <a:pt x="1884174" y="81769"/>
                  <a:pt x="2052629" y="0"/>
                </a:cubicBezTo>
                <a:cubicBezTo>
                  <a:pt x="2221084" y="-81769"/>
                  <a:pt x="2242246" y="5359"/>
                  <a:pt x="2385178" y="0"/>
                </a:cubicBezTo>
                <a:cubicBezTo>
                  <a:pt x="2528110" y="-5359"/>
                  <a:pt x="2871605" y="69945"/>
                  <a:pt x="3038809" y="0"/>
                </a:cubicBezTo>
                <a:cubicBezTo>
                  <a:pt x="3206013" y="-69945"/>
                  <a:pt x="3328437" y="35226"/>
                  <a:pt x="3451628" y="0"/>
                </a:cubicBezTo>
                <a:cubicBezTo>
                  <a:pt x="3574819" y="-35226"/>
                  <a:pt x="3770991" y="18175"/>
                  <a:pt x="3864447" y="0"/>
                </a:cubicBezTo>
                <a:cubicBezTo>
                  <a:pt x="3957903" y="-18175"/>
                  <a:pt x="4352904" y="33488"/>
                  <a:pt x="4518078" y="0"/>
                </a:cubicBezTo>
                <a:cubicBezTo>
                  <a:pt x="4683252" y="-33488"/>
                  <a:pt x="4881212" y="61058"/>
                  <a:pt x="5091438" y="0"/>
                </a:cubicBezTo>
                <a:cubicBezTo>
                  <a:pt x="5301664" y="-61058"/>
                  <a:pt x="5372639" y="48640"/>
                  <a:pt x="5504257" y="0"/>
                </a:cubicBezTo>
                <a:cubicBezTo>
                  <a:pt x="5635875" y="-48640"/>
                  <a:pt x="6066256" y="11996"/>
                  <a:pt x="6238158" y="0"/>
                </a:cubicBezTo>
                <a:cubicBezTo>
                  <a:pt x="6410060" y="-11996"/>
                  <a:pt x="6759601" y="69477"/>
                  <a:pt x="6972059" y="0"/>
                </a:cubicBezTo>
                <a:cubicBezTo>
                  <a:pt x="7184517" y="-69477"/>
                  <a:pt x="7555225" y="28741"/>
                  <a:pt x="8027042" y="0"/>
                </a:cubicBezTo>
                <a:cubicBezTo>
                  <a:pt x="8074536" y="225476"/>
                  <a:pt x="8010422" y="276427"/>
                  <a:pt x="8027042" y="525946"/>
                </a:cubicBezTo>
                <a:cubicBezTo>
                  <a:pt x="8043662" y="775465"/>
                  <a:pt x="8024626" y="837715"/>
                  <a:pt x="8027042" y="1051891"/>
                </a:cubicBezTo>
                <a:cubicBezTo>
                  <a:pt x="7898781" y="1063823"/>
                  <a:pt x="7635825" y="1030800"/>
                  <a:pt x="7453682" y="1051891"/>
                </a:cubicBezTo>
                <a:cubicBezTo>
                  <a:pt x="7271539" y="1072982"/>
                  <a:pt x="6952528" y="981948"/>
                  <a:pt x="6800051" y="1051891"/>
                </a:cubicBezTo>
                <a:cubicBezTo>
                  <a:pt x="6647574" y="1121834"/>
                  <a:pt x="6451315" y="1017612"/>
                  <a:pt x="6226691" y="1051891"/>
                </a:cubicBezTo>
                <a:cubicBezTo>
                  <a:pt x="6002067" y="1086170"/>
                  <a:pt x="5844776" y="1004976"/>
                  <a:pt x="5653331" y="1051891"/>
                </a:cubicBezTo>
                <a:cubicBezTo>
                  <a:pt x="5461886" y="1098806"/>
                  <a:pt x="5261105" y="1047394"/>
                  <a:pt x="4999700" y="1051891"/>
                </a:cubicBezTo>
                <a:cubicBezTo>
                  <a:pt x="4738295" y="1056388"/>
                  <a:pt x="4567320" y="1021176"/>
                  <a:pt x="4426340" y="1051891"/>
                </a:cubicBezTo>
                <a:cubicBezTo>
                  <a:pt x="4285360" y="1082606"/>
                  <a:pt x="3982192" y="985853"/>
                  <a:pt x="3692439" y="1051891"/>
                </a:cubicBezTo>
                <a:cubicBezTo>
                  <a:pt x="3402686" y="1117929"/>
                  <a:pt x="3371200" y="1002429"/>
                  <a:pt x="3279620" y="1051891"/>
                </a:cubicBezTo>
                <a:cubicBezTo>
                  <a:pt x="3188040" y="1101353"/>
                  <a:pt x="3017157" y="1017141"/>
                  <a:pt x="2947071" y="1051891"/>
                </a:cubicBezTo>
                <a:cubicBezTo>
                  <a:pt x="2876985" y="1086641"/>
                  <a:pt x="2605037" y="1042872"/>
                  <a:pt x="2453981" y="1051891"/>
                </a:cubicBezTo>
                <a:cubicBezTo>
                  <a:pt x="2302925" y="1060910"/>
                  <a:pt x="2209232" y="1041831"/>
                  <a:pt x="2041162" y="1051891"/>
                </a:cubicBezTo>
                <a:cubicBezTo>
                  <a:pt x="1873092" y="1061951"/>
                  <a:pt x="1774800" y="1022220"/>
                  <a:pt x="1628343" y="1051891"/>
                </a:cubicBezTo>
                <a:cubicBezTo>
                  <a:pt x="1481886" y="1081562"/>
                  <a:pt x="1342866" y="1045600"/>
                  <a:pt x="1215524" y="1051891"/>
                </a:cubicBezTo>
                <a:cubicBezTo>
                  <a:pt x="1088182" y="1058182"/>
                  <a:pt x="815905" y="1000234"/>
                  <a:pt x="642163" y="1051891"/>
                </a:cubicBezTo>
                <a:cubicBezTo>
                  <a:pt x="468421" y="1103548"/>
                  <a:pt x="314272" y="1027182"/>
                  <a:pt x="0" y="1051891"/>
                </a:cubicBezTo>
                <a:cubicBezTo>
                  <a:pt x="-34870" y="884173"/>
                  <a:pt x="45024" y="660080"/>
                  <a:pt x="0" y="536464"/>
                </a:cubicBezTo>
                <a:cubicBezTo>
                  <a:pt x="-45024" y="412848"/>
                  <a:pt x="34634" y="238016"/>
                  <a:pt x="0" y="0"/>
                </a:cubicBezTo>
                <a:close/>
              </a:path>
              <a:path w="8027042" h="1051891" stroke="0" extrusionOk="0">
                <a:moveTo>
                  <a:pt x="0" y="0"/>
                </a:moveTo>
                <a:cubicBezTo>
                  <a:pt x="351981" y="-77356"/>
                  <a:pt x="414738" y="39707"/>
                  <a:pt x="733901" y="0"/>
                </a:cubicBezTo>
                <a:cubicBezTo>
                  <a:pt x="1053064" y="-39707"/>
                  <a:pt x="1227389" y="9884"/>
                  <a:pt x="1467802" y="0"/>
                </a:cubicBezTo>
                <a:cubicBezTo>
                  <a:pt x="1708215" y="-9884"/>
                  <a:pt x="1898105" y="17556"/>
                  <a:pt x="2201703" y="0"/>
                </a:cubicBezTo>
                <a:cubicBezTo>
                  <a:pt x="2505301" y="-17556"/>
                  <a:pt x="2471195" y="12162"/>
                  <a:pt x="2694793" y="0"/>
                </a:cubicBezTo>
                <a:cubicBezTo>
                  <a:pt x="2918391" y="-12162"/>
                  <a:pt x="3094321" y="64795"/>
                  <a:pt x="3268153" y="0"/>
                </a:cubicBezTo>
                <a:cubicBezTo>
                  <a:pt x="3441985" y="-64795"/>
                  <a:pt x="3571040" y="9614"/>
                  <a:pt x="3761243" y="0"/>
                </a:cubicBezTo>
                <a:cubicBezTo>
                  <a:pt x="3951446" y="-9614"/>
                  <a:pt x="4026622" y="7855"/>
                  <a:pt x="4174062" y="0"/>
                </a:cubicBezTo>
                <a:cubicBezTo>
                  <a:pt x="4321502" y="-7855"/>
                  <a:pt x="4430584" y="11406"/>
                  <a:pt x="4506611" y="0"/>
                </a:cubicBezTo>
                <a:cubicBezTo>
                  <a:pt x="4582638" y="-11406"/>
                  <a:pt x="4892219" y="34980"/>
                  <a:pt x="5079971" y="0"/>
                </a:cubicBezTo>
                <a:cubicBezTo>
                  <a:pt x="5267723" y="-34980"/>
                  <a:pt x="5392589" y="42013"/>
                  <a:pt x="5653331" y="0"/>
                </a:cubicBezTo>
                <a:cubicBezTo>
                  <a:pt x="5914073" y="-42013"/>
                  <a:pt x="5878899" y="42537"/>
                  <a:pt x="6066150" y="0"/>
                </a:cubicBezTo>
                <a:cubicBezTo>
                  <a:pt x="6253401" y="-42537"/>
                  <a:pt x="6413564" y="8206"/>
                  <a:pt x="6639510" y="0"/>
                </a:cubicBezTo>
                <a:cubicBezTo>
                  <a:pt x="6865456" y="-8206"/>
                  <a:pt x="7028250" y="20824"/>
                  <a:pt x="7373411" y="0"/>
                </a:cubicBezTo>
                <a:cubicBezTo>
                  <a:pt x="7718572" y="-20824"/>
                  <a:pt x="7767012" y="49722"/>
                  <a:pt x="8027042" y="0"/>
                </a:cubicBezTo>
                <a:cubicBezTo>
                  <a:pt x="8041577" y="253316"/>
                  <a:pt x="8014219" y="356301"/>
                  <a:pt x="8027042" y="536464"/>
                </a:cubicBezTo>
                <a:cubicBezTo>
                  <a:pt x="8039865" y="716627"/>
                  <a:pt x="8007468" y="842344"/>
                  <a:pt x="8027042" y="1051891"/>
                </a:cubicBezTo>
                <a:cubicBezTo>
                  <a:pt x="7906816" y="1074055"/>
                  <a:pt x="7735926" y="1030885"/>
                  <a:pt x="7614223" y="1051891"/>
                </a:cubicBezTo>
                <a:cubicBezTo>
                  <a:pt x="7492520" y="1072897"/>
                  <a:pt x="7282839" y="990094"/>
                  <a:pt x="6960592" y="1051891"/>
                </a:cubicBezTo>
                <a:cubicBezTo>
                  <a:pt x="6638345" y="1113688"/>
                  <a:pt x="6626563" y="1041783"/>
                  <a:pt x="6306962" y="1051891"/>
                </a:cubicBezTo>
                <a:cubicBezTo>
                  <a:pt x="5987361" y="1061999"/>
                  <a:pt x="5951575" y="997049"/>
                  <a:pt x="5653331" y="1051891"/>
                </a:cubicBezTo>
                <a:cubicBezTo>
                  <a:pt x="5355087" y="1106733"/>
                  <a:pt x="5282750" y="985117"/>
                  <a:pt x="5079971" y="1051891"/>
                </a:cubicBezTo>
                <a:cubicBezTo>
                  <a:pt x="4877192" y="1118665"/>
                  <a:pt x="4831683" y="1044196"/>
                  <a:pt x="4586881" y="1051891"/>
                </a:cubicBezTo>
                <a:cubicBezTo>
                  <a:pt x="4342079" y="1059586"/>
                  <a:pt x="4264197" y="1007310"/>
                  <a:pt x="4013521" y="1051891"/>
                </a:cubicBezTo>
                <a:cubicBezTo>
                  <a:pt x="3762845" y="1096472"/>
                  <a:pt x="3589928" y="985792"/>
                  <a:pt x="3279620" y="1051891"/>
                </a:cubicBezTo>
                <a:cubicBezTo>
                  <a:pt x="2969312" y="1117990"/>
                  <a:pt x="2785720" y="986212"/>
                  <a:pt x="2625989" y="1051891"/>
                </a:cubicBezTo>
                <a:cubicBezTo>
                  <a:pt x="2466258" y="1117570"/>
                  <a:pt x="2335579" y="1002946"/>
                  <a:pt x="2132900" y="1051891"/>
                </a:cubicBezTo>
                <a:cubicBezTo>
                  <a:pt x="1930221" y="1100836"/>
                  <a:pt x="1816326" y="1035819"/>
                  <a:pt x="1639810" y="1051891"/>
                </a:cubicBezTo>
                <a:cubicBezTo>
                  <a:pt x="1463294" y="1067963"/>
                  <a:pt x="1109366" y="1041442"/>
                  <a:pt x="905909" y="1051891"/>
                </a:cubicBezTo>
                <a:cubicBezTo>
                  <a:pt x="702452" y="1062340"/>
                  <a:pt x="198500" y="1007602"/>
                  <a:pt x="0" y="1051891"/>
                </a:cubicBezTo>
                <a:cubicBezTo>
                  <a:pt x="-10320" y="816387"/>
                  <a:pt x="5173" y="767304"/>
                  <a:pt x="0" y="557502"/>
                </a:cubicBezTo>
                <a:cubicBezTo>
                  <a:pt x="-5173" y="347700"/>
                  <a:pt x="49450" y="114757"/>
                  <a:pt x="0" y="0"/>
                </a:cubicBezTo>
                <a:close/>
              </a:path>
            </a:pathLst>
          </a:custGeom>
          <a:solidFill>
            <a:schemeClr val="accent1">
              <a:lumMod val="20000"/>
              <a:lumOff val="80000"/>
            </a:schemeClr>
          </a:solidFill>
          <a:ln>
            <a:solidFill>
              <a:srgbClr val="00B0F0"/>
            </a:solidFill>
            <a:extLst>
              <a:ext uri="{C807C97D-BFC1-408E-A445-0C87EB9F89A2}">
                <ask:lineSketchStyleProps xmlns:ask="http://schemas.microsoft.com/office/drawing/2018/sketchyshapes" sd="2132229015">
                  <a:prstGeom prst="rect">
                    <a:avLst/>
                  </a:prstGeom>
                  <ask:type>
                    <ask:lineSketchScribble/>
                  </ask:type>
                </ask:lineSketchStyleProps>
              </a:ext>
            </a:extLst>
          </a:ln>
        </p:spPr>
        <p:txBody>
          <a:bodyPr wrap="square" anchor="ctr">
            <a:spAutoFit/>
          </a:bodyPr>
          <a:lstStyle/>
          <a:p>
            <a:pPr>
              <a:lnSpc>
                <a:spcPct val="150000"/>
              </a:lnSpc>
            </a:pPr>
            <a:r>
              <a:rPr lang="en-US" sz="2200" b="1">
                <a:solidFill>
                  <a:srgbClr val="231F20"/>
                </a:solidFill>
                <a:latin typeface="Comic Sans MS" panose="030F0702030302020204" pitchFamily="66" charset="0"/>
              </a:rPr>
              <a:t>3. </a:t>
            </a:r>
            <a:r>
              <a:rPr lang="en-US" sz="2200">
                <a:solidFill>
                  <a:srgbClr val="231F20"/>
                </a:solidFill>
                <a:latin typeface="Comic Sans MS" panose="030F0702030302020204" pitchFamily="66" charset="0"/>
              </a:rPr>
              <a:t>They watched a film about the </a:t>
            </a:r>
            <a:r>
              <a:rPr lang="en-US" sz="2200">
                <a:solidFill>
                  <a:srgbClr val="808285"/>
                </a:solidFill>
                <a:latin typeface="Comic Sans MS" panose="030F0702030302020204" pitchFamily="66" charset="0"/>
              </a:rPr>
              <a:t>_______</a:t>
            </a:r>
            <a:r>
              <a:rPr lang="en-US" sz="2200">
                <a:solidFill>
                  <a:srgbClr val="231F20"/>
                </a:solidFill>
                <a:latin typeface="Comic Sans MS" panose="030F0702030302020204" pitchFamily="66" charset="0"/>
              </a:rPr>
              <a:t>.</a:t>
            </a:r>
          </a:p>
          <a:p>
            <a:pPr indent="463550">
              <a:lnSpc>
                <a:spcPct val="150000"/>
              </a:lnSpc>
            </a:pPr>
            <a:r>
              <a:rPr lang="en-US" sz="2200" b="1">
                <a:solidFill>
                  <a:srgbClr val="09BFE0"/>
                </a:solidFill>
                <a:latin typeface="Comic Sans MS" panose="030F0702030302020204" pitchFamily="66" charset="0"/>
              </a:rPr>
              <a:t>a. </a:t>
            </a:r>
            <a:r>
              <a:rPr lang="en-US" sz="2200">
                <a:solidFill>
                  <a:srgbClr val="231F20"/>
                </a:solidFill>
                <a:latin typeface="Comic Sans MS" panose="030F0702030302020204" pitchFamily="66" charset="0"/>
              </a:rPr>
              <a:t>flowers 	    </a:t>
            </a:r>
            <a:r>
              <a:rPr lang="en-US" sz="2200" b="1">
                <a:solidFill>
                  <a:srgbClr val="09BFE0"/>
                </a:solidFill>
                <a:latin typeface="Comic Sans MS" panose="030F0702030302020204" pitchFamily="66" charset="0"/>
              </a:rPr>
              <a:t>b. </a:t>
            </a:r>
            <a:r>
              <a:rPr lang="en-US" sz="2200">
                <a:solidFill>
                  <a:srgbClr val="231F20"/>
                </a:solidFill>
                <a:latin typeface="Comic Sans MS" panose="030F0702030302020204" pitchFamily="66" charset="0"/>
              </a:rPr>
              <a:t>farm 		</a:t>
            </a:r>
            <a:r>
              <a:rPr lang="en-US" sz="2200" b="1">
                <a:solidFill>
                  <a:srgbClr val="09BFE0"/>
                </a:solidFill>
                <a:latin typeface="Comic Sans MS" panose="030F0702030302020204" pitchFamily="66" charset="0"/>
              </a:rPr>
              <a:t>c. </a:t>
            </a:r>
            <a:r>
              <a:rPr lang="en-US" sz="2200">
                <a:solidFill>
                  <a:srgbClr val="231F20"/>
                </a:solidFill>
                <a:latin typeface="Comic Sans MS" panose="030F0702030302020204" pitchFamily="66" charset="0"/>
              </a:rPr>
              <a:t>animals</a:t>
            </a:r>
            <a:r>
              <a:rPr lang="en-US" sz="2200">
                <a:latin typeface="Comic Sans MS" panose="030F0702030302020204" pitchFamily="66" charset="0"/>
              </a:rPr>
              <a:t> </a:t>
            </a:r>
            <a:endParaRPr lang="en-US" sz="2200" b="0" i="0">
              <a:solidFill>
                <a:srgbClr val="231F20"/>
              </a:solidFill>
              <a:effectLst/>
              <a:latin typeface="Comic Sans MS" panose="030F0702030302020204" pitchFamily="66" charset="0"/>
            </a:endParaRPr>
          </a:p>
        </p:txBody>
      </p:sp>
      <p:sp>
        <p:nvSpPr>
          <p:cNvPr id="24" name="Rectangle: Rounded Corners 23">
            <a:extLst>
              <a:ext uri="{FF2B5EF4-FFF2-40B4-BE49-F238E27FC236}">
                <a16:creationId xmlns:a16="http://schemas.microsoft.com/office/drawing/2014/main" id="{1EDB410A-FFCE-4A66-9E67-105344F48F50}"/>
              </a:ext>
            </a:extLst>
          </p:cNvPr>
          <p:cNvSpPr/>
          <p:nvPr/>
        </p:nvSpPr>
        <p:spPr>
          <a:xfrm>
            <a:off x="470265" y="809786"/>
            <a:ext cx="8316412" cy="2295404"/>
          </a:xfrm>
          <a:prstGeom prst="roundRect">
            <a:avLst>
              <a:gd name="adj" fmla="val 8597"/>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b="0" i="0">
                <a:solidFill>
                  <a:srgbClr val="231F20"/>
                </a:solidFill>
                <a:effectLst/>
                <a:latin typeface="Comic Sans MS" panose="030F0702030302020204" pitchFamily="66" charset="0"/>
              </a:rPr>
              <a:t>Minh’s class went on an eco-tour last Sunday. They visited a farm near their school. They started their trip early and arrived there at 9 a.m. In the morning, they walked around the lake. Then they planted trees with the farmers. That was fun! In the afternoon, they watched a film about the farm. After that, they played some games and danced together. They went back to school late in the afternoon. What a great trip!</a:t>
            </a:r>
            <a:endParaRPr lang="en-US" sz="2000">
              <a:latin typeface="Comic Sans MS" panose="030F0702030302020204" pitchFamily="66" charset="0"/>
            </a:endParaRPr>
          </a:p>
          <a:p>
            <a:pPr algn="just"/>
            <a:endParaRPr lang="en-US" sz="2000">
              <a:latin typeface="Comic Sans MS" panose="030F0702030302020204" pitchFamily="66" charset="0"/>
            </a:endParaRPr>
          </a:p>
        </p:txBody>
      </p:sp>
      <p:sp>
        <p:nvSpPr>
          <p:cNvPr id="5" name="Oval 4">
            <a:extLst>
              <a:ext uri="{FF2B5EF4-FFF2-40B4-BE49-F238E27FC236}">
                <a16:creationId xmlns:a16="http://schemas.microsoft.com/office/drawing/2014/main" id="{DD7E331F-696E-4407-A4D9-0CE987B3B5B9}"/>
              </a:ext>
            </a:extLst>
          </p:cNvPr>
          <p:cNvSpPr/>
          <p:nvPr/>
        </p:nvSpPr>
        <p:spPr>
          <a:xfrm>
            <a:off x="3565004" y="4073284"/>
            <a:ext cx="520860" cy="520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8495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id="{9FA07641-816E-C140-D57A-827CBC7F5EB2}"/>
              </a:ext>
            </a:extLst>
          </p:cNvPr>
          <p:cNvSpPr/>
          <p:nvPr/>
        </p:nvSpPr>
        <p:spPr>
          <a:xfrm>
            <a:off x="2568877" y="47683"/>
            <a:ext cx="4006243"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a:solidFill>
                  <a:srgbClr val="002060"/>
                </a:solidFill>
                <a:latin typeface="Comic Sans MS" panose="030F0702030302020204" pitchFamily="66" charset="0"/>
              </a:rPr>
              <a:t>Complete</a:t>
            </a:r>
            <a:endParaRPr lang="en-US" sz="3200" b="1" dirty="0">
              <a:solidFill>
                <a:srgbClr val="002060"/>
              </a:solidFill>
              <a:latin typeface="Comic Sans MS" panose="030F0702030302020204" pitchFamily="66" charset="0"/>
            </a:endParaRPr>
          </a:p>
        </p:txBody>
      </p:sp>
      <p:sp>
        <p:nvSpPr>
          <p:cNvPr id="22" name="TextBox 21">
            <a:extLst>
              <a:ext uri="{FF2B5EF4-FFF2-40B4-BE49-F238E27FC236}">
                <a16:creationId xmlns:a16="http://schemas.microsoft.com/office/drawing/2014/main" id="{B28F7E4E-3DAF-438B-8692-46FF1DC54051}"/>
              </a:ext>
            </a:extLst>
          </p:cNvPr>
          <p:cNvSpPr txBox="1"/>
          <p:nvPr/>
        </p:nvSpPr>
        <p:spPr>
          <a:xfrm>
            <a:off x="558477" y="3515815"/>
            <a:ext cx="8027042" cy="1051891"/>
          </a:xfrm>
          <a:custGeom>
            <a:avLst/>
            <a:gdLst>
              <a:gd name="csX0" fmla="*/ 0 w 8027042"/>
              <a:gd name="csY0" fmla="*/ 0 h 1051891"/>
              <a:gd name="csX1" fmla="*/ 412819 w 8027042"/>
              <a:gd name="csY1" fmla="*/ 0 h 1051891"/>
              <a:gd name="csX2" fmla="*/ 905909 w 8027042"/>
              <a:gd name="csY2" fmla="*/ 0 h 1051891"/>
              <a:gd name="csX3" fmla="*/ 1318728 w 8027042"/>
              <a:gd name="csY3" fmla="*/ 0 h 1051891"/>
              <a:gd name="csX4" fmla="*/ 2052629 w 8027042"/>
              <a:gd name="csY4" fmla="*/ 0 h 1051891"/>
              <a:gd name="csX5" fmla="*/ 2385178 w 8027042"/>
              <a:gd name="csY5" fmla="*/ 0 h 1051891"/>
              <a:gd name="csX6" fmla="*/ 3038809 w 8027042"/>
              <a:gd name="csY6" fmla="*/ 0 h 1051891"/>
              <a:gd name="csX7" fmla="*/ 3451628 w 8027042"/>
              <a:gd name="csY7" fmla="*/ 0 h 1051891"/>
              <a:gd name="csX8" fmla="*/ 3864447 w 8027042"/>
              <a:gd name="csY8" fmla="*/ 0 h 1051891"/>
              <a:gd name="csX9" fmla="*/ 4518078 w 8027042"/>
              <a:gd name="csY9" fmla="*/ 0 h 1051891"/>
              <a:gd name="csX10" fmla="*/ 5091438 w 8027042"/>
              <a:gd name="csY10" fmla="*/ 0 h 1051891"/>
              <a:gd name="csX11" fmla="*/ 5504257 w 8027042"/>
              <a:gd name="csY11" fmla="*/ 0 h 1051891"/>
              <a:gd name="csX12" fmla="*/ 6238158 w 8027042"/>
              <a:gd name="csY12" fmla="*/ 0 h 1051891"/>
              <a:gd name="csX13" fmla="*/ 6972059 w 8027042"/>
              <a:gd name="csY13" fmla="*/ 0 h 1051891"/>
              <a:gd name="csX14" fmla="*/ 8027042 w 8027042"/>
              <a:gd name="csY14" fmla="*/ 0 h 1051891"/>
              <a:gd name="csX15" fmla="*/ 8027042 w 8027042"/>
              <a:gd name="csY15" fmla="*/ 525946 h 1051891"/>
              <a:gd name="csX16" fmla="*/ 8027042 w 8027042"/>
              <a:gd name="csY16" fmla="*/ 1051891 h 1051891"/>
              <a:gd name="csX17" fmla="*/ 7453682 w 8027042"/>
              <a:gd name="csY17" fmla="*/ 1051891 h 1051891"/>
              <a:gd name="csX18" fmla="*/ 6800051 w 8027042"/>
              <a:gd name="csY18" fmla="*/ 1051891 h 1051891"/>
              <a:gd name="csX19" fmla="*/ 6226691 w 8027042"/>
              <a:gd name="csY19" fmla="*/ 1051891 h 1051891"/>
              <a:gd name="csX20" fmla="*/ 5653331 w 8027042"/>
              <a:gd name="csY20" fmla="*/ 1051891 h 1051891"/>
              <a:gd name="csX21" fmla="*/ 4999700 w 8027042"/>
              <a:gd name="csY21" fmla="*/ 1051891 h 1051891"/>
              <a:gd name="csX22" fmla="*/ 4426340 w 8027042"/>
              <a:gd name="csY22" fmla="*/ 1051891 h 1051891"/>
              <a:gd name="csX23" fmla="*/ 3692439 w 8027042"/>
              <a:gd name="csY23" fmla="*/ 1051891 h 1051891"/>
              <a:gd name="csX24" fmla="*/ 3279620 w 8027042"/>
              <a:gd name="csY24" fmla="*/ 1051891 h 1051891"/>
              <a:gd name="csX25" fmla="*/ 2947071 w 8027042"/>
              <a:gd name="csY25" fmla="*/ 1051891 h 1051891"/>
              <a:gd name="csX26" fmla="*/ 2453981 w 8027042"/>
              <a:gd name="csY26" fmla="*/ 1051891 h 1051891"/>
              <a:gd name="csX27" fmla="*/ 2041162 w 8027042"/>
              <a:gd name="csY27" fmla="*/ 1051891 h 1051891"/>
              <a:gd name="csX28" fmla="*/ 1628343 w 8027042"/>
              <a:gd name="csY28" fmla="*/ 1051891 h 1051891"/>
              <a:gd name="csX29" fmla="*/ 1215524 w 8027042"/>
              <a:gd name="csY29" fmla="*/ 1051891 h 1051891"/>
              <a:gd name="csX30" fmla="*/ 642163 w 8027042"/>
              <a:gd name="csY30" fmla="*/ 1051891 h 1051891"/>
              <a:gd name="csX31" fmla="*/ 0 w 8027042"/>
              <a:gd name="csY31" fmla="*/ 1051891 h 1051891"/>
              <a:gd name="csX32" fmla="*/ 0 w 8027042"/>
              <a:gd name="csY32" fmla="*/ 536464 h 1051891"/>
              <a:gd name="csX33" fmla="*/ 0 w 8027042"/>
              <a:gd name="csY33" fmla="*/ 0 h 10518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Lst>
            <a:rect l="l" t="t" r="r" b="b"/>
            <a:pathLst>
              <a:path w="8027042" h="1051891" fill="none" extrusionOk="0">
                <a:moveTo>
                  <a:pt x="0" y="0"/>
                </a:moveTo>
                <a:cubicBezTo>
                  <a:pt x="204984" y="-8330"/>
                  <a:pt x="307954" y="32105"/>
                  <a:pt x="412819" y="0"/>
                </a:cubicBezTo>
                <a:cubicBezTo>
                  <a:pt x="517684" y="-32105"/>
                  <a:pt x="682380" y="8996"/>
                  <a:pt x="905909" y="0"/>
                </a:cubicBezTo>
                <a:cubicBezTo>
                  <a:pt x="1129438" y="-8996"/>
                  <a:pt x="1177747" y="6830"/>
                  <a:pt x="1318728" y="0"/>
                </a:cubicBezTo>
                <a:cubicBezTo>
                  <a:pt x="1459709" y="-6830"/>
                  <a:pt x="1884174" y="81769"/>
                  <a:pt x="2052629" y="0"/>
                </a:cubicBezTo>
                <a:cubicBezTo>
                  <a:pt x="2221084" y="-81769"/>
                  <a:pt x="2242246" y="5359"/>
                  <a:pt x="2385178" y="0"/>
                </a:cubicBezTo>
                <a:cubicBezTo>
                  <a:pt x="2528110" y="-5359"/>
                  <a:pt x="2871605" y="69945"/>
                  <a:pt x="3038809" y="0"/>
                </a:cubicBezTo>
                <a:cubicBezTo>
                  <a:pt x="3206013" y="-69945"/>
                  <a:pt x="3328437" y="35226"/>
                  <a:pt x="3451628" y="0"/>
                </a:cubicBezTo>
                <a:cubicBezTo>
                  <a:pt x="3574819" y="-35226"/>
                  <a:pt x="3770991" y="18175"/>
                  <a:pt x="3864447" y="0"/>
                </a:cubicBezTo>
                <a:cubicBezTo>
                  <a:pt x="3957903" y="-18175"/>
                  <a:pt x="4352904" y="33488"/>
                  <a:pt x="4518078" y="0"/>
                </a:cubicBezTo>
                <a:cubicBezTo>
                  <a:pt x="4683252" y="-33488"/>
                  <a:pt x="4881212" y="61058"/>
                  <a:pt x="5091438" y="0"/>
                </a:cubicBezTo>
                <a:cubicBezTo>
                  <a:pt x="5301664" y="-61058"/>
                  <a:pt x="5372639" y="48640"/>
                  <a:pt x="5504257" y="0"/>
                </a:cubicBezTo>
                <a:cubicBezTo>
                  <a:pt x="5635875" y="-48640"/>
                  <a:pt x="6066256" y="11996"/>
                  <a:pt x="6238158" y="0"/>
                </a:cubicBezTo>
                <a:cubicBezTo>
                  <a:pt x="6410060" y="-11996"/>
                  <a:pt x="6759601" y="69477"/>
                  <a:pt x="6972059" y="0"/>
                </a:cubicBezTo>
                <a:cubicBezTo>
                  <a:pt x="7184517" y="-69477"/>
                  <a:pt x="7555225" y="28741"/>
                  <a:pt x="8027042" y="0"/>
                </a:cubicBezTo>
                <a:cubicBezTo>
                  <a:pt x="8074536" y="225476"/>
                  <a:pt x="8010422" y="276427"/>
                  <a:pt x="8027042" y="525946"/>
                </a:cubicBezTo>
                <a:cubicBezTo>
                  <a:pt x="8043662" y="775465"/>
                  <a:pt x="8024626" y="837715"/>
                  <a:pt x="8027042" y="1051891"/>
                </a:cubicBezTo>
                <a:cubicBezTo>
                  <a:pt x="7898781" y="1063823"/>
                  <a:pt x="7635825" y="1030800"/>
                  <a:pt x="7453682" y="1051891"/>
                </a:cubicBezTo>
                <a:cubicBezTo>
                  <a:pt x="7271539" y="1072982"/>
                  <a:pt x="6952528" y="981948"/>
                  <a:pt x="6800051" y="1051891"/>
                </a:cubicBezTo>
                <a:cubicBezTo>
                  <a:pt x="6647574" y="1121834"/>
                  <a:pt x="6451315" y="1017612"/>
                  <a:pt x="6226691" y="1051891"/>
                </a:cubicBezTo>
                <a:cubicBezTo>
                  <a:pt x="6002067" y="1086170"/>
                  <a:pt x="5844776" y="1004976"/>
                  <a:pt x="5653331" y="1051891"/>
                </a:cubicBezTo>
                <a:cubicBezTo>
                  <a:pt x="5461886" y="1098806"/>
                  <a:pt x="5261105" y="1047394"/>
                  <a:pt x="4999700" y="1051891"/>
                </a:cubicBezTo>
                <a:cubicBezTo>
                  <a:pt x="4738295" y="1056388"/>
                  <a:pt x="4567320" y="1021176"/>
                  <a:pt x="4426340" y="1051891"/>
                </a:cubicBezTo>
                <a:cubicBezTo>
                  <a:pt x="4285360" y="1082606"/>
                  <a:pt x="3982192" y="985853"/>
                  <a:pt x="3692439" y="1051891"/>
                </a:cubicBezTo>
                <a:cubicBezTo>
                  <a:pt x="3402686" y="1117929"/>
                  <a:pt x="3371200" y="1002429"/>
                  <a:pt x="3279620" y="1051891"/>
                </a:cubicBezTo>
                <a:cubicBezTo>
                  <a:pt x="3188040" y="1101353"/>
                  <a:pt x="3017157" y="1017141"/>
                  <a:pt x="2947071" y="1051891"/>
                </a:cubicBezTo>
                <a:cubicBezTo>
                  <a:pt x="2876985" y="1086641"/>
                  <a:pt x="2605037" y="1042872"/>
                  <a:pt x="2453981" y="1051891"/>
                </a:cubicBezTo>
                <a:cubicBezTo>
                  <a:pt x="2302925" y="1060910"/>
                  <a:pt x="2209232" y="1041831"/>
                  <a:pt x="2041162" y="1051891"/>
                </a:cubicBezTo>
                <a:cubicBezTo>
                  <a:pt x="1873092" y="1061951"/>
                  <a:pt x="1774800" y="1022220"/>
                  <a:pt x="1628343" y="1051891"/>
                </a:cubicBezTo>
                <a:cubicBezTo>
                  <a:pt x="1481886" y="1081562"/>
                  <a:pt x="1342866" y="1045600"/>
                  <a:pt x="1215524" y="1051891"/>
                </a:cubicBezTo>
                <a:cubicBezTo>
                  <a:pt x="1088182" y="1058182"/>
                  <a:pt x="815905" y="1000234"/>
                  <a:pt x="642163" y="1051891"/>
                </a:cubicBezTo>
                <a:cubicBezTo>
                  <a:pt x="468421" y="1103548"/>
                  <a:pt x="314272" y="1027182"/>
                  <a:pt x="0" y="1051891"/>
                </a:cubicBezTo>
                <a:cubicBezTo>
                  <a:pt x="-34870" y="884173"/>
                  <a:pt x="45024" y="660080"/>
                  <a:pt x="0" y="536464"/>
                </a:cubicBezTo>
                <a:cubicBezTo>
                  <a:pt x="-45024" y="412848"/>
                  <a:pt x="34634" y="238016"/>
                  <a:pt x="0" y="0"/>
                </a:cubicBezTo>
                <a:close/>
              </a:path>
              <a:path w="8027042" h="1051891" stroke="0" extrusionOk="0">
                <a:moveTo>
                  <a:pt x="0" y="0"/>
                </a:moveTo>
                <a:cubicBezTo>
                  <a:pt x="351981" y="-77356"/>
                  <a:pt x="414738" y="39707"/>
                  <a:pt x="733901" y="0"/>
                </a:cubicBezTo>
                <a:cubicBezTo>
                  <a:pt x="1053064" y="-39707"/>
                  <a:pt x="1227389" y="9884"/>
                  <a:pt x="1467802" y="0"/>
                </a:cubicBezTo>
                <a:cubicBezTo>
                  <a:pt x="1708215" y="-9884"/>
                  <a:pt x="1898105" y="17556"/>
                  <a:pt x="2201703" y="0"/>
                </a:cubicBezTo>
                <a:cubicBezTo>
                  <a:pt x="2505301" y="-17556"/>
                  <a:pt x="2471195" y="12162"/>
                  <a:pt x="2694793" y="0"/>
                </a:cubicBezTo>
                <a:cubicBezTo>
                  <a:pt x="2918391" y="-12162"/>
                  <a:pt x="3094321" y="64795"/>
                  <a:pt x="3268153" y="0"/>
                </a:cubicBezTo>
                <a:cubicBezTo>
                  <a:pt x="3441985" y="-64795"/>
                  <a:pt x="3571040" y="9614"/>
                  <a:pt x="3761243" y="0"/>
                </a:cubicBezTo>
                <a:cubicBezTo>
                  <a:pt x="3951446" y="-9614"/>
                  <a:pt x="4026622" y="7855"/>
                  <a:pt x="4174062" y="0"/>
                </a:cubicBezTo>
                <a:cubicBezTo>
                  <a:pt x="4321502" y="-7855"/>
                  <a:pt x="4430584" y="11406"/>
                  <a:pt x="4506611" y="0"/>
                </a:cubicBezTo>
                <a:cubicBezTo>
                  <a:pt x="4582638" y="-11406"/>
                  <a:pt x="4892219" y="34980"/>
                  <a:pt x="5079971" y="0"/>
                </a:cubicBezTo>
                <a:cubicBezTo>
                  <a:pt x="5267723" y="-34980"/>
                  <a:pt x="5392589" y="42013"/>
                  <a:pt x="5653331" y="0"/>
                </a:cubicBezTo>
                <a:cubicBezTo>
                  <a:pt x="5914073" y="-42013"/>
                  <a:pt x="5878899" y="42537"/>
                  <a:pt x="6066150" y="0"/>
                </a:cubicBezTo>
                <a:cubicBezTo>
                  <a:pt x="6253401" y="-42537"/>
                  <a:pt x="6413564" y="8206"/>
                  <a:pt x="6639510" y="0"/>
                </a:cubicBezTo>
                <a:cubicBezTo>
                  <a:pt x="6865456" y="-8206"/>
                  <a:pt x="7028250" y="20824"/>
                  <a:pt x="7373411" y="0"/>
                </a:cubicBezTo>
                <a:cubicBezTo>
                  <a:pt x="7718572" y="-20824"/>
                  <a:pt x="7767012" y="49722"/>
                  <a:pt x="8027042" y="0"/>
                </a:cubicBezTo>
                <a:cubicBezTo>
                  <a:pt x="8041577" y="253316"/>
                  <a:pt x="8014219" y="356301"/>
                  <a:pt x="8027042" y="536464"/>
                </a:cubicBezTo>
                <a:cubicBezTo>
                  <a:pt x="8039865" y="716627"/>
                  <a:pt x="8007468" y="842344"/>
                  <a:pt x="8027042" y="1051891"/>
                </a:cubicBezTo>
                <a:cubicBezTo>
                  <a:pt x="7906816" y="1074055"/>
                  <a:pt x="7735926" y="1030885"/>
                  <a:pt x="7614223" y="1051891"/>
                </a:cubicBezTo>
                <a:cubicBezTo>
                  <a:pt x="7492520" y="1072897"/>
                  <a:pt x="7282839" y="990094"/>
                  <a:pt x="6960592" y="1051891"/>
                </a:cubicBezTo>
                <a:cubicBezTo>
                  <a:pt x="6638345" y="1113688"/>
                  <a:pt x="6626563" y="1041783"/>
                  <a:pt x="6306962" y="1051891"/>
                </a:cubicBezTo>
                <a:cubicBezTo>
                  <a:pt x="5987361" y="1061999"/>
                  <a:pt x="5951575" y="997049"/>
                  <a:pt x="5653331" y="1051891"/>
                </a:cubicBezTo>
                <a:cubicBezTo>
                  <a:pt x="5355087" y="1106733"/>
                  <a:pt x="5282750" y="985117"/>
                  <a:pt x="5079971" y="1051891"/>
                </a:cubicBezTo>
                <a:cubicBezTo>
                  <a:pt x="4877192" y="1118665"/>
                  <a:pt x="4831683" y="1044196"/>
                  <a:pt x="4586881" y="1051891"/>
                </a:cubicBezTo>
                <a:cubicBezTo>
                  <a:pt x="4342079" y="1059586"/>
                  <a:pt x="4264197" y="1007310"/>
                  <a:pt x="4013521" y="1051891"/>
                </a:cubicBezTo>
                <a:cubicBezTo>
                  <a:pt x="3762845" y="1096472"/>
                  <a:pt x="3589928" y="985792"/>
                  <a:pt x="3279620" y="1051891"/>
                </a:cubicBezTo>
                <a:cubicBezTo>
                  <a:pt x="2969312" y="1117990"/>
                  <a:pt x="2785720" y="986212"/>
                  <a:pt x="2625989" y="1051891"/>
                </a:cubicBezTo>
                <a:cubicBezTo>
                  <a:pt x="2466258" y="1117570"/>
                  <a:pt x="2335579" y="1002946"/>
                  <a:pt x="2132900" y="1051891"/>
                </a:cubicBezTo>
                <a:cubicBezTo>
                  <a:pt x="1930221" y="1100836"/>
                  <a:pt x="1816326" y="1035819"/>
                  <a:pt x="1639810" y="1051891"/>
                </a:cubicBezTo>
                <a:cubicBezTo>
                  <a:pt x="1463294" y="1067963"/>
                  <a:pt x="1109366" y="1041442"/>
                  <a:pt x="905909" y="1051891"/>
                </a:cubicBezTo>
                <a:cubicBezTo>
                  <a:pt x="702452" y="1062340"/>
                  <a:pt x="198500" y="1007602"/>
                  <a:pt x="0" y="1051891"/>
                </a:cubicBezTo>
                <a:cubicBezTo>
                  <a:pt x="-10320" y="816387"/>
                  <a:pt x="5173" y="767304"/>
                  <a:pt x="0" y="557502"/>
                </a:cubicBezTo>
                <a:cubicBezTo>
                  <a:pt x="-5173" y="347700"/>
                  <a:pt x="49450" y="114757"/>
                  <a:pt x="0" y="0"/>
                </a:cubicBezTo>
                <a:close/>
              </a:path>
            </a:pathLst>
          </a:custGeom>
          <a:solidFill>
            <a:schemeClr val="accent1">
              <a:lumMod val="20000"/>
              <a:lumOff val="80000"/>
            </a:schemeClr>
          </a:solidFill>
          <a:ln>
            <a:solidFill>
              <a:srgbClr val="00B0F0"/>
            </a:solidFill>
            <a:extLst>
              <a:ext uri="{C807C97D-BFC1-408E-A445-0C87EB9F89A2}">
                <ask:lineSketchStyleProps xmlns:ask="http://schemas.microsoft.com/office/drawing/2018/sketchyshapes" sd="2132229015">
                  <a:prstGeom prst="rect">
                    <a:avLst/>
                  </a:prstGeom>
                  <ask:type>
                    <ask:lineSketchScribble/>
                  </ask:type>
                </ask:lineSketchStyleProps>
              </a:ext>
            </a:extLst>
          </a:ln>
        </p:spPr>
        <p:txBody>
          <a:bodyPr wrap="square" anchor="ctr">
            <a:spAutoFit/>
          </a:bodyPr>
          <a:lstStyle/>
          <a:p>
            <a:pPr>
              <a:lnSpc>
                <a:spcPct val="150000"/>
              </a:lnSpc>
            </a:pPr>
            <a:r>
              <a:rPr lang="en-US" sz="2200" b="1">
                <a:solidFill>
                  <a:srgbClr val="231F20"/>
                </a:solidFill>
                <a:latin typeface="Comic Sans MS" panose="030F0702030302020204" pitchFamily="66" charset="0"/>
              </a:rPr>
              <a:t>4. </a:t>
            </a:r>
            <a:r>
              <a:rPr lang="en-US" sz="2200">
                <a:solidFill>
                  <a:srgbClr val="231F20"/>
                </a:solidFill>
                <a:latin typeface="Comic Sans MS" panose="030F0702030302020204" pitchFamily="66" charset="0"/>
              </a:rPr>
              <a:t>They played </a:t>
            </a:r>
            <a:r>
              <a:rPr lang="en-US" sz="2200">
                <a:solidFill>
                  <a:srgbClr val="808285"/>
                </a:solidFill>
                <a:latin typeface="Comic Sans MS" panose="030F0702030302020204" pitchFamily="66" charset="0"/>
              </a:rPr>
              <a:t>_______ </a:t>
            </a:r>
            <a:r>
              <a:rPr lang="en-US" sz="2200">
                <a:solidFill>
                  <a:srgbClr val="231F20"/>
                </a:solidFill>
                <a:latin typeface="Comic Sans MS" panose="030F0702030302020204" pitchFamily="66" charset="0"/>
              </a:rPr>
              <a:t>and danced together.</a:t>
            </a:r>
          </a:p>
          <a:p>
            <a:pPr indent="463550">
              <a:lnSpc>
                <a:spcPct val="150000"/>
              </a:lnSpc>
            </a:pPr>
            <a:r>
              <a:rPr lang="en-US" sz="2200" b="1">
                <a:solidFill>
                  <a:srgbClr val="09BFE0"/>
                </a:solidFill>
                <a:latin typeface="Comic Sans MS" panose="030F0702030302020204" pitchFamily="66" charset="0"/>
              </a:rPr>
              <a:t>a. </a:t>
            </a:r>
            <a:r>
              <a:rPr lang="en-US" sz="2200">
                <a:solidFill>
                  <a:srgbClr val="231F20"/>
                </a:solidFill>
                <a:latin typeface="Comic Sans MS" panose="030F0702030302020204" pitchFamily="66" charset="0"/>
              </a:rPr>
              <a:t>football 	</a:t>
            </a:r>
            <a:r>
              <a:rPr lang="en-US" sz="2200" b="1">
                <a:solidFill>
                  <a:srgbClr val="09BFE0"/>
                </a:solidFill>
                <a:latin typeface="Comic Sans MS" panose="030F0702030302020204" pitchFamily="66" charset="0"/>
              </a:rPr>
              <a:t>b. </a:t>
            </a:r>
            <a:r>
              <a:rPr lang="en-US" sz="2200">
                <a:solidFill>
                  <a:srgbClr val="231F20"/>
                </a:solidFill>
                <a:latin typeface="Comic Sans MS" panose="030F0702030302020204" pitchFamily="66" charset="0"/>
              </a:rPr>
              <a:t>badminton 	</a:t>
            </a:r>
            <a:r>
              <a:rPr lang="en-US" sz="2200" b="1">
                <a:solidFill>
                  <a:srgbClr val="09BFE0"/>
                </a:solidFill>
                <a:latin typeface="Comic Sans MS" panose="030F0702030302020204" pitchFamily="66" charset="0"/>
              </a:rPr>
              <a:t>c. </a:t>
            </a:r>
            <a:r>
              <a:rPr lang="en-US" sz="2200">
                <a:solidFill>
                  <a:srgbClr val="231F20"/>
                </a:solidFill>
                <a:latin typeface="Comic Sans MS" panose="030F0702030302020204" pitchFamily="66" charset="0"/>
              </a:rPr>
              <a:t>some games</a:t>
            </a:r>
            <a:endParaRPr lang="en-US" sz="2200" b="0" i="0">
              <a:solidFill>
                <a:srgbClr val="231F20"/>
              </a:solidFill>
              <a:effectLst/>
              <a:latin typeface="Comic Sans MS" panose="030F0702030302020204" pitchFamily="66" charset="0"/>
            </a:endParaRPr>
          </a:p>
        </p:txBody>
      </p:sp>
      <p:sp>
        <p:nvSpPr>
          <p:cNvPr id="24" name="Rectangle: Rounded Corners 23">
            <a:extLst>
              <a:ext uri="{FF2B5EF4-FFF2-40B4-BE49-F238E27FC236}">
                <a16:creationId xmlns:a16="http://schemas.microsoft.com/office/drawing/2014/main" id="{1EDB410A-FFCE-4A66-9E67-105344F48F50}"/>
              </a:ext>
            </a:extLst>
          </p:cNvPr>
          <p:cNvSpPr/>
          <p:nvPr/>
        </p:nvSpPr>
        <p:spPr>
          <a:xfrm>
            <a:off x="470265" y="809786"/>
            <a:ext cx="8316412" cy="2295404"/>
          </a:xfrm>
          <a:prstGeom prst="roundRect">
            <a:avLst>
              <a:gd name="adj" fmla="val 8597"/>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b="0" i="0">
                <a:solidFill>
                  <a:srgbClr val="231F20"/>
                </a:solidFill>
                <a:effectLst/>
                <a:latin typeface="Comic Sans MS" panose="030F0702030302020204" pitchFamily="66" charset="0"/>
              </a:rPr>
              <a:t>Minh’s class went on an eco-tour last Sunday. They visited a farm near their school. They started their trip early and arrived there at 9 a.m. In the morning, they walked around the lake. Then they planted trees with the farmers. That was fun! In the afternoon, they watched a film about the farm. After that, they played some games and danced together. They went back to school late in the afternoon. What a great trip!</a:t>
            </a:r>
            <a:endParaRPr lang="en-US" sz="2000">
              <a:latin typeface="Comic Sans MS" panose="030F0702030302020204" pitchFamily="66" charset="0"/>
            </a:endParaRPr>
          </a:p>
          <a:p>
            <a:pPr algn="just"/>
            <a:endParaRPr lang="en-US" sz="2000">
              <a:latin typeface="Comic Sans MS" panose="030F0702030302020204" pitchFamily="66" charset="0"/>
            </a:endParaRPr>
          </a:p>
        </p:txBody>
      </p:sp>
      <p:sp>
        <p:nvSpPr>
          <p:cNvPr id="5" name="Oval 4">
            <a:extLst>
              <a:ext uri="{FF2B5EF4-FFF2-40B4-BE49-F238E27FC236}">
                <a16:creationId xmlns:a16="http://schemas.microsoft.com/office/drawing/2014/main" id="{DD7E331F-696E-4407-A4D9-0CE987B3B5B9}"/>
              </a:ext>
            </a:extLst>
          </p:cNvPr>
          <p:cNvSpPr/>
          <p:nvPr/>
        </p:nvSpPr>
        <p:spPr>
          <a:xfrm>
            <a:off x="5937814" y="4073284"/>
            <a:ext cx="520860" cy="520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1684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animBg="1"/>
    </p:bldLst>
  </p:timing>
</p:sld>
</file>

<file path=ppt/theme/theme1.xml><?xml version="1.0" encoding="utf-8"?>
<a:theme xmlns:a="http://schemas.openxmlformats.org/drawingml/2006/main" name="Math Subject for Elementary - 1st Grade: Time by Slidesgo">
  <a:themeElements>
    <a:clrScheme name="Simple Light">
      <a:dk1>
        <a:srgbClr val="FDF7E4"/>
      </a:dk1>
      <a:lt1>
        <a:srgbClr val="FCC276"/>
      </a:lt1>
      <a:dk2>
        <a:srgbClr val="FCB55C"/>
      </a:dk2>
      <a:lt2>
        <a:srgbClr val="FF9166"/>
      </a:lt2>
      <a:accent1>
        <a:srgbClr val="FF5329"/>
      </a:accent1>
      <a:accent2>
        <a:srgbClr val="61C0B8"/>
      </a:accent2>
      <a:accent3>
        <a:srgbClr val="299888"/>
      </a:accent3>
      <a:accent4>
        <a:srgbClr val="8585A0"/>
      </a:accent4>
      <a:accent5>
        <a:srgbClr val="57576D"/>
      </a:accent5>
      <a:accent6>
        <a:srgbClr val="363549"/>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10375</TotalTime>
  <Words>868</Words>
  <Application>Microsoft Office PowerPoint</Application>
  <PresentationFormat>On-screen Show (16:9)</PresentationFormat>
  <Paragraphs>70</Paragraphs>
  <Slides>18</Slides>
  <Notes>9</Notes>
  <HiddenSlides>0</HiddenSlides>
  <MMClips>4</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Arial</vt:lpstr>
      <vt:lpstr>Nunito</vt:lpstr>
      <vt:lpstr>Comic Sans MS</vt:lpstr>
      <vt:lpstr>Nixie One</vt:lpstr>
      <vt:lpstr>VNI-Hobo</vt:lpstr>
      <vt:lpstr>Kirang Haerang</vt:lpstr>
      <vt:lpstr>Calibri</vt:lpstr>
      <vt:lpstr>Math Subject for Elementary - 1st Grade: Time by Slidesgo</vt:lpstr>
      <vt:lpstr>Office Theme</vt:lpstr>
      <vt:lpstr>PowerPoint Presentation</vt:lpstr>
      <vt:lpstr>Unit 10  Our school trip</vt:lpstr>
      <vt:lpstr>Table of 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pwc153</cp:lastModifiedBy>
  <cp:revision>127</cp:revision>
  <dcterms:modified xsi:type="dcterms:W3CDTF">2026-01-07T08:11:08Z</dcterms:modified>
  <cp:category>9Slide.vn</cp:category>
</cp:coreProperties>
</file>