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4" r:id="rId2"/>
  </p:sldMasterIdLst>
  <p:notesMasterIdLst>
    <p:notesMasterId r:id="rId21"/>
  </p:notesMasterIdLst>
  <p:sldIdLst>
    <p:sldId id="274" r:id="rId3"/>
    <p:sldId id="539" r:id="rId4"/>
    <p:sldId id="444" r:id="rId5"/>
    <p:sldId id="495" r:id="rId6"/>
    <p:sldId id="545" r:id="rId7"/>
    <p:sldId id="546" r:id="rId8"/>
    <p:sldId id="547" r:id="rId9"/>
    <p:sldId id="548" r:id="rId10"/>
    <p:sldId id="540" r:id="rId11"/>
    <p:sldId id="496" r:id="rId12"/>
    <p:sldId id="542" r:id="rId13"/>
    <p:sldId id="541" r:id="rId14"/>
    <p:sldId id="538" r:id="rId15"/>
    <p:sldId id="530" r:id="rId16"/>
    <p:sldId id="469" r:id="rId17"/>
    <p:sldId id="544" r:id="rId18"/>
    <p:sldId id="550" r:id="rId19"/>
    <p:sldId id="311" r:id="rId20"/>
  </p:sldIdLst>
  <p:sldSz cx="9144000" cy="5143500" type="screen16x9"/>
  <p:notesSz cx="6858000" cy="9144000"/>
  <p:embeddedFontLst>
    <p:embeddedFont>
      <p:font typeface="Kirang Haerang" panose="020B0604020202020204" charset="-127"/>
      <p:regular r:id="rId22"/>
    </p:embeddedFont>
    <p:embeddedFont>
      <p:font typeface="Comic Sans MS" panose="030F0702030302020204" pitchFamily="66" charset="0"/>
      <p:regular r:id="rId23"/>
      <p:bold r:id="rId24"/>
      <p:italic r:id="rId25"/>
      <p:boldItalic r:id="rId26"/>
    </p:embeddedFont>
    <p:embeddedFont>
      <p:font typeface="Nixie One" panose="020B0604020202020204" charset="0"/>
      <p:regular r:id="rId27"/>
    </p:embeddedFont>
    <p:embeddedFont>
      <p:font typeface="Nunito"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EC0089"/>
    <a:srgbClr val="2CBC6F"/>
    <a:srgbClr val="DFF2F1"/>
    <a:srgbClr val="008448"/>
    <a:srgbClr val="96580B"/>
    <a:srgbClr val="C6E9F7"/>
    <a:srgbClr val="E4D9B6"/>
    <a:srgbClr val="FFD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597CDA-B509-4755-B745-F0CC76C8D426}">
  <a:tblStyle styleId="{5C597CDA-B509-4755-B745-F0CC76C8D42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2764" autoAdjust="0"/>
  </p:normalViewPr>
  <p:slideViewPr>
    <p:cSldViewPr snapToGrid="0">
      <p:cViewPr varScale="1">
        <p:scale>
          <a:sx n="91" d="100"/>
          <a:sy n="91" d="100"/>
        </p:scale>
        <p:origin x="584"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437322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Nháy vào bức thư nhỏ ở góc để xuất hiện bức thư và nhấn vào bức thư để làm biến mất nó</a:t>
            </a:r>
          </a:p>
          <a:p>
            <a:endParaRPr lang="en-US"/>
          </a:p>
        </p:txBody>
      </p:sp>
    </p:spTree>
    <p:extLst>
      <p:ext uri="{BB962C8B-B14F-4D97-AF65-F5344CB8AC3E}">
        <p14:creationId xmlns:p14="http://schemas.microsoft.com/office/powerpoint/2010/main" val="337928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93942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561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2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28600" y="136525"/>
            <a:ext cx="1504157" cy="5810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787525" y="136525"/>
            <a:ext cx="2555875" cy="2926557"/>
          </a:xfrm>
          <a:prstGeom prst="rect">
            <a:avLst/>
          </a:prstGeom>
          <a:noFill/>
          <a:ln>
            <a:noFill/>
          </a:ln>
        </p:spPr>
        <p:txBody>
          <a:bodyPr spcFirstLastPara="1" wrap="square" lIns="91425" tIns="45700" rIns="91425" bIns="45700" anchor="t" anchorCtr="0">
            <a:normAutofit/>
          </a:bodyPr>
          <a:lstStyle>
            <a:lvl1pPr marL="228600" lvl="0" indent="-215900" algn="l">
              <a:spcBef>
                <a:spcPts val="320"/>
              </a:spcBef>
              <a:spcAft>
                <a:spcPts val="0"/>
              </a:spcAft>
              <a:buClr>
                <a:schemeClr val="dk1"/>
              </a:buClr>
              <a:buSzPts val="3200"/>
              <a:buChar char="•"/>
              <a:defRPr sz="1600"/>
            </a:lvl1pPr>
            <a:lvl2pPr marL="457200" lvl="1" indent="-203200" algn="l">
              <a:spcBef>
                <a:spcPts val="280"/>
              </a:spcBef>
              <a:spcAft>
                <a:spcPts val="0"/>
              </a:spcAft>
              <a:buClr>
                <a:schemeClr val="dk1"/>
              </a:buClr>
              <a:buSzPts val="2800"/>
              <a:buChar char="–"/>
              <a:defRPr sz="1400"/>
            </a:lvl2pPr>
            <a:lvl3pPr marL="685800" lvl="2" indent="-190500" algn="l">
              <a:spcBef>
                <a:spcPts val="240"/>
              </a:spcBef>
              <a:spcAft>
                <a:spcPts val="0"/>
              </a:spcAft>
              <a:buClr>
                <a:schemeClr val="dk1"/>
              </a:buClr>
              <a:buSzPts val="2400"/>
              <a:buChar char="•"/>
              <a:defRPr sz="1200"/>
            </a:lvl3pPr>
            <a:lvl4pPr marL="914400" lvl="3" indent="-177800" algn="l">
              <a:spcBef>
                <a:spcPts val="200"/>
              </a:spcBef>
              <a:spcAft>
                <a:spcPts val="0"/>
              </a:spcAft>
              <a:buClr>
                <a:schemeClr val="dk1"/>
              </a:buClr>
              <a:buSzPts val="2000"/>
              <a:buChar char="–"/>
              <a:defRPr sz="1000"/>
            </a:lvl4pPr>
            <a:lvl5pPr marL="1143000" lvl="4" indent="-177800" algn="l">
              <a:spcBef>
                <a:spcPts val="200"/>
              </a:spcBef>
              <a:spcAft>
                <a:spcPts val="0"/>
              </a:spcAft>
              <a:buClr>
                <a:schemeClr val="dk1"/>
              </a:buClr>
              <a:buSzPts val="2000"/>
              <a:buChar char="»"/>
              <a:defRPr sz="1000"/>
            </a:lvl5pPr>
            <a:lvl6pPr marL="1371600" lvl="5" indent="-177800" algn="l">
              <a:spcBef>
                <a:spcPts val="200"/>
              </a:spcBef>
              <a:spcAft>
                <a:spcPts val="0"/>
              </a:spcAft>
              <a:buClr>
                <a:schemeClr val="dk1"/>
              </a:buClr>
              <a:buSzPts val="2000"/>
              <a:buChar char="•"/>
              <a:defRPr sz="1000"/>
            </a:lvl6pPr>
            <a:lvl7pPr marL="1600200" lvl="6" indent="-177800" algn="l">
              <a:spcBef>
                <a:spcPts val="200"/>
              </a:spcBef>
              <a:spcAft>
                <a:spcPts val="0"/>
              </a:spcAft>
              <a:buClr>
                <a:schemeClr val="dk1"/>
              </a:buClr>
              <a:buSzPts val="2000"/>
              <a:buChar char="•"/>
              <a:defRPr sz="1000"/>
            </a:lvl7pPr>
            <a:lvl8pPr marL="1828800" lvl="7" indent="-177800" algn="l">
              <a:spcBef>
                <a:spcPts val="200"/>
              </a:spcBef>
              <a:spcAft>
                <a:spcPts val="0"/>
              </a:spcAft>
              <a:buClr>
                <a:schemeClr val="dk1"/>
              </a:buClr>
              <a:buSzPts val="2000"/>
              <a:buChar char="•"/>
              <a:defRPr sz="1000"/>
            </a:lvl8pPr>
            <a:lvl9pPr marL="2057400" lvl="8" indent="-177800" algn="l">
              <a:spcBef>
                <a:spcPts val="200"/>
              </a:spcBef>
              <a:spcAft>
                <a:spcPts val="0"/>
              </a:spcAft>
              <a:buClr>
                <a:schemeClr val="dk1"/>
              </a:buClr>
              <a:buSzPts val="2000"/>
              <a:buChar char="•"/>
              <a:defRPr sz="1000"/>
            </a:lvl9pPr>
          </a:lstStyle>
          <a:p>
            <a:endParaRPr/>
          </a:p>
        </p:txBody>
      </p:sp>
      <p:sp>
        <p:nvSpPr>
          <p:cNvPr id="57" name="Google Shape;57;p9"/>
          <p:cNvSpPr txBox="1">
            <a:spLocks noGrp="1"/>
          </p:cNvSpPr>
          <p:nvPr>
            <p:ph type="body" idx="2"/>
          </p:nvPr>
        </p:nvSpPr>
        <p:spPr>
          <a:xfrm>
            <a:off x="228600" y="717550"/>
            <a:ext cx="1504157" cy="2345532"/>
          </a:xfrm>
          <a:prstGeom prst="rect">
            <a:avLst/>
          </a:prstGeom>
          <a:noFill/>
          <a:ln>
            <a:noFill/>
          </a:ln>
        </p:spPr>
        <p:txBody>
          <a:bodyPr spcFirstLastPara="1" wrap="square" lIns="91425" tIns="45700" rIns="91425" bIns="45700" anchor="t" anchorCtr="0">
            <a:normAutofit/>
          </a:bodyPr>
          <a:lstStyle>
            <a:lvl1pPr marL="228600" lvl="0" indent="-114300" algn="l">
              <a:spcBef>
                <a:spcPts val="140"/>
              </a:spcBef>
              <a:spcAft>
                <a:spcPts val="0"/>
              </a:spcAft>
              <a:buClr>
                <a:schemeClr val="dk1"/>
              </a:buClr>
              <a:buSzPts val="1400"/>
              <a:buNone/>
              <a:defRPr sz="700"/>
            </a:lvl1pPr>
            <a:lvl2pPr marL="457200" lvl="1" indent="-114300" algn="l">
              <a:spcBef>
                <a:spcPts val="120"/>
              </a:spcBef>
              <a:spcAft>
                <a:spcPts val="0"/>
              </a:spcAft>
              <a:buClr>
                <a:schemeClr val="dk1"/>
              </a:buClr>
              <a:buSzPts val="1200"/>
              <a:buNone/>
              <a:defRPr sz="600"/>
            </a:lvl2pPr>
            <a:lvl3pPr marL="685800" lvl="2" indent="-114300" algn="l">
              <a:spcBef>
                <a:spcPts val="100"/>
              </a:spcBef>
              <a:spcAft>
                <a:spcPts val="0"/>
              </a:spcAft>
              <a:buClr>
                <a:schemeClr val="dk1"/>
              </a:buClr>
              <a:buSzPts val="1000"/>
              <a:buNone/>
              <a:defRPr sz="500"/>
            </a:lvl3pPr>
            <a:lvl4pPr marL="914400" lvl="3" indent="-114300" algn="l">
              <a:spcBef>
                <a:spcPts val="90"/>
              </a:spcBef>
              <a:spcAft>
                <a:spcPts val="0"/>
              </a:spcAft>
              <a:buClr>
                <a:schemeClr val="dk1"/>
              </a:buClr>
              <a:buSzPts val="900"/>
              <a:buNone/>
              <a:defRPr sz="450"/>
            </a:lvl4pPr>
            <a:lvl5pPr marL="1143000" lvl="4" indent="-114300" algn="l">
              <a:spcBef>
                <a:spcPts val="90"/>
              </a:spcBef>
              <a:spcAft>
                <a:spcPts val="0"/>
              </a:spcAft>
              <a:buClr>
                <a:schemeClr val="dk1"/>
              </a:buClr>
              <a:buSzPts val="900"/>
              <a:buNone/>
              <a:defRPr sz="450"/>
            </a:lvl5pPr>
            <a:lvl6pPr marL="1371600" lvl="5" indent="-114300" algn="l">
              <a:spcBef>
                <a:spcPts val="90"/>
              </a:spcBef>
              <a:spcAft>
                <a:spcPts val="0"/>
              </a:spcAft>
              <a:buClr>
                <a:schemeClr val="dk1"/>
              </a:buClr>
              <a:buSzPts val="900"/>
              <a:buNone/>
              <a:defRPr sz="450"/>
            </a:lvl6pPr>
            <a:lvl7pPr marL="1600200" lvl="6" indent="-114300" algn="l">
              <a:spcBef>
                <a:spcPts val="90"/>
              </a:spcBef>
              <a:spcAft>
                <a:spcPts val="0"/>
              </a:spcAft>
              <a:buClr>
                <a:schemeClr val="dk1"/>
              </a:buClr>
              <a:buSzPts val="900"/>
              <a:buNone/>
              <a:defRPr sz="450"/>
            </a:lvl7pPr>
            <a:lvl8pPr marL="1828800" lvl="7" indent="-114300" algn="l">
              <a:spcBef>
                <a:spcPts val="90"/>
              </a:spcBef>
              <a:spcAft>
                <a:spcPts val="0"/>
              </a:spcAft>
              <a:buClr>
                <a:schemeClr val="dk1"/>
              </a:buClr>
              <a:buSzPts val="900"/>
              <a:buNone/>
              <a:defRPr sz="450"/>
            </a:lvl8pPr>
            <a:lvl9pPr marL="2057400" lvl="8" indent="-114300" algn="l">
              <a:spcBef>
                <a:spcPts val="90"/>
              </a:spcBef>
              <a:spcAft>
                <a:spcPts val="0"/>
              </a:spcAft>
              <a:buClr>
                <a:schemeClr val="dk1"/>
              </a:buClr>
              <a:buSzPts val="900"/>
              <a:buNone/>
              <a:defRPr sz="450"/>
            </a:lvl9pPr>
          </a:lstStyle>
          <a:p>
            <a:endParaRPr/>
          </a:p>
        </p:txBody>
      </p:sp>
      <p:sp>
        <p:nvSpPr>
          <p:cNvPr id="58" name="Google Shape;58;p9"/>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7627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96144" y="2400300"/>
            <a:ext cx="2743200" cy="28336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896144" y="306388"/>
            <a:ext cx="2743200" cy="2057400"/>
          </a:xfrm>
          <a:prstGeom prst="rect">
            <a:avLst/>
          </a:prstGeom>
          <a:noFill/>
          <a:ln>
            <a:noFill/>
          </a:ln>
        </p:spPr>
      </p:sp>
      <p:sp>
        <p:nvSpPr>
          <p:cNvPr id="64" name="Google Shape;64;p10"/>
          <p:cNvSpPr txBox="1">
            <a:spLocks noGrp="1"/>
          </p:cNvSpPr>
          <p:nvPr>
            <p:ph type="body" idx="1"/>
          </p:nvPr>
        </p:nvSpPr>
        <p:spPr>
          <a:xfrm>
            <a:off x="896144" y="2683669"/>
            <a:ext cx="2743200" cy="402431"/>
          </a:xfrm>
          <a:prstGeom prst="rect">
            <a:avLst/>
          </a:prstGeom>
          <a:noFill/>
          <a:ln>
            <a:noFill/>
          </a:ln>
        </p:spPr>
        <p:txBody>
          <a:bodyPr spcFirstLastPara="1" wrap="square" lIns="91425" tIns="45700" rIns="91425" bIns="45700" anchor="t" anchorCtr="0">
            <a:normAutofit/>
          </a:bodyPr>
          <a:lstStyle>
            <a:lvl1pPr marL="228600" lvl="0" indent="-114300" algn="l">
              <a:spcBef>
                <a:spcPts val="140"/>
              </a:spcBef>
              <a:spcAft>
                <a:spcPts val="0"/>
              </a:spcAft>
              <a:buClr>
                <a:schemeClr val="dk1"/>
              </a:buClr>
              <a:buSzPts val="1400"/>
              <a:buNone/>
              <a:defRPr sz="700"/>
            </a:lvl1pPr>
            <a:lvl2pPr marL="457200" lvl="1" indent="-114300" algn="l">
              <a:spcBef>
                <a:spcPts val="120"/>
              </a:spcBef>
              <a:spcAft>
                <a:spcPts val="0"/>
              </a:spcAft>
              <a:buClr>
                <a:schemeClr val="dk1"/>
              </a:buClr>
              <a:buSzPts val="1200"/>
              <a:buNone/>
              <a:defRPr sz="600"/>
            </a:lvl2pPr>
            <a:lvl3pPr marL="685800" lvl="2" indent="-114300" algn="l">
              <a:spcBef>
                <a:spcPts val="100"/>
              </a:spcBef>
              <a:spcAft>
                <a:spcPts val="0"/>
              </a:spcAft>
              <a:buClr>
                <a:schemeClr val="dk1"/>
              </a:buClr>
              <a:buSzPts val="1000"/>
              <a:buNone/>
              <a:defRPr sz="500"/>
            </a:lvl3pPr>
            <a:lvl4pPr marL="914400" lvl="3" indent="-114300" algn="l">
              <a:spcBef>
                <a:spcPts val="90"/>
              </a:spcBef>
              <a:spcAft>
                <a:spcPts val="0"/>
              </a:spcAft>
              <a:buClr>
                <a:schemeClr val="dk1"/>
              </a:buClr>
              <a:buSzPts val="900"/>
              <a:buNone/>
              <a:defRPr sz="450"/>
            </a:lvl4pPr>
            <a:lvl5pPr marL="1143000" lvl="4" indent="-114300" algn="l">
              <a:spcBef>
                <a:spcPts val="90"/>
              </a:spcBef>
              <a:spcAft>
                <a:spcPts val="0"/>
              </a:spcAft>
              <a:buClr>
                <a:schemeClr val="dk1"/>
              </a:buClr>
              <a:buSzPts val="900"/>
              <a:buNone/>
              <a:defRPr sz="450"/>
            </a:lvl5pPr>
            <a:lvl6pPr marL="1371600" lvl="5" indent="-114300" algn="l">
              <a:spcBef>
                <a:spcPts val="90"/>
              </a:spcBef>
              <a:spcAft>
                <a:spcPts val="0"/>
              </a:spcAft>
              <a:buClr>
                <a:schemeClr val="dk1"/>
              </a:buClr>
              <a:buSzPts val="900"/>
              <a:buNone/>
              <a:defRPr sz="450"/>
            </a:lvl6pPr>
            <a:lvl7pPr marL="1600200" lvl="6" indent="-114300" algn="l">
              <a:spcBef>
                <a:spcPts val="90"/>
              </a:spcBef>
              <a:spcAft>
                <a:spcPts val="0"/>
              </a:spcAft>
              <a:buClr>
                <a:schemeClr val="dk1"/>
              </a:buClr>
              <a:buSzPts val="900"/>
              <a:buNone/>
              <a:defRPr sz="450"/>
            </a:lvl7pPr>
            <a:lvl8pPr marL="1828800" lvl="7" indent="-114300" algn="l">
              <a:spcBef>
                <a:spcPts val="90"/>
              </a:spcBef>
              <a:spcAft>
                <a:spcPts val="0"/>
              </a:spcAft>
              <a:buClr>
                <a:schemeClr val="dk1"/>
              </a:buClr>
              <a:buSzPts val="900"/>
              <a:buNone/>
              <a:defRPr sz="450"/>
            </a:lvl8pPr>
            <a:lvl9pPr marL="2057400" lvl="8" indent="-114300" algn="l">
              <a:spcBef>
                <a:spcPts val="90"/>
              </a:spcBef>
              <a:spcAft>
                <a:spcPts val="0"/>
              </a:spcAft>
              <a:buClr>
                <a:schemeClr val="dk1"/>
              </a:buClr>
              <a:buSzPts val="900"/>
              <a:buNone/>
              <a:defRPr sz="450"/>
            </a:lvl9pPr>
          </a:lstStyle>
          <a:p>
            <a:endParaRPr/>
          </a:p>
        </p:txBody>
      </p:sp>
      <p:sp>
        <p:nvSpPr>
          <p:cNvPr id="65" name="Google Shape;65;p10"/>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34421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1154510" y="-125809"/>
            <a:ext cx="2262982" cy="4114800"/>
          </a:xfrm>
          <a:prstGeom prst="rect">
            <a:avLst/>
          </a:prstGeom>
          <a:noFill/>
          <a:ln>
            <a:noFill/>
          </a:ln>
        </p:spPr>
        <p:txBody>
          <a:bodyPr spcFirstLastPara="1" wrap="square" lIns="91425" tIns="45700" rIns="91425" bIns="45700" anchor="t" anchorCtr="0">
            <a:normAutofit/>
          </a:bodyPr>
          <a:lstStyle>
            <a:lvl1pPr marL="228600" lvl="0" indent="-171450" algn="l">
              <a:spcBef>
                <a:spcPts val="180"/>
              </a:spcBef>
              <a:spcAft>
                <a:spcPts val="0"/>
              </a:spcAft>
              <a:buClr>
                <a:schemeClr val="dk1"/>
              </a:buClr>
              <a:buSzPts val="1800"/>
              <a:buChar char="•"/>
              <a:defRPr/>
            </a:lvl1pPr>
            <a:lvl2pPr marL="457200" lvl="1" indent="-171450" algn="l">
              <a:spcBef>
                <a:spcPts val="180"/>
              </a:spcBef>
              <a:spcAft>
                <a:spcPts val="0"/>
              </a:spcAft>
              <a:buClr>
                <a:schemeClr val="dk1"/>
              </a:buClr>
              <a:buSzPts val="1800"/>
              <a:buChar char="–"/>
              <a:defRPr/>
            </a:lvl2pPr>
            <a:lvl3pPr marL="685800" lvl="2" indent="-171450" algn="l">
              <a:spcBef>
                <a:spcPts val="180"/>
              </a:spcBef>
              <a:spcAft>
                <a:spcPts val="0"/>
              </a:spcAft>
              <a:buClr>
                <a:schemeClr val="dk1"/>
              </a:buClr>
              <a:buSzPts val="1800"/>
              <a:buChar char="•"/>
              <a:defRPr/>
            </a:lvl3pPr>
            <a:lvl4pPr marL="914400" lvl="3" indent="-171450" algn="l">
              <a:spcBef>
                <a:spcPts val="180"/>
              </a:spcBef>
              <a:spcAft>
                <a:spcPts val="0"/>
              </a:spcAft>
              <a:buClr>
                <a:schemeClr val="dk1"/>
              </a:buClr>
              <a:buSzPts val="1800"/>
              <a:buChar char="–"/>
              <a:defRPr/>
            </a:lvl4pPr>
            <a:lvl5pPr marL="1143000" lvl="4" indent="-171450" algn="l">
              <a:spcBef>
                <a:spcPts val="180"/>
              </a:spcBef>
              <a:spcAft>
                <a:spcPts val="0"/>
              </a:spcAft>
              <a:buClr>
                <a:schemeClr val="dk1"/>
              </a:buClr>
              <a:buSzPts val="1800"/>
              <a:buChar char="»"/>
              <a:defRPr/>
            </a:lvl5pPr>
            <a:lvl6pPr marL="1371600" lvl="5" indent="-171450" algn="l">
              <a:spcBef>
                <a:spcPts val="180"/>
              </a:spcBef>
              <a:spcAft>
                <a:spcPts val="0"/>
              </a:spcAft>
              <a:buClr>
                <a:schemeClr val="dk1"/>
              </a:buClr>
              <a:buSzPts val="1800"/>
              <a:buChar char="•"/>
              <a:defRPr/>
            </a:lvl6pPr>
            <a:lvl7pPr marL="1600200" lvl="6" indent="-171450" algn="l">
              <a:spcBef>
                <a:spcPts val="180"/>
              </a:spcBef>
              <a:spcAft>
                <a:spcPts val="0"/>
              </a:spcAft>
              <a:buClr>
                <a:schemeClr val="dk1"/>
              </a:buClr>
              <a:buSzPts val="1800"/>
              <a:buChar char="•"/>
              <a:defRPr/>
            </a:lvl7pPr>
            <a:lvl8pPr marL="1828800" lvl="7" indent="-171450" algn="l">
              <a:spcBef>
                <a:spcPts val="180"/>
              </a:spcBef>
              <a:spcAft>
                <a:spcPts val="0"/>
              </a:spcAft>
              <a:buClr>
                <a:schemeClr val="dk1"/>
              </a:buClr>
              <a:buSzPts val="1800"/>
              <a:buChar char="•"/>
              <a:defRPr/>
            </a:lvl8pPr>
            <a:lvl9pPr marL="2057400" lvl="8" indent="-171450" algn="l">
              <a:spcBef>
                <a:spcPts val="18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61588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366169" y="1085851"/>
            <a:ext cx="2925763" cy="10287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270669" y="95250"/>
            <a:ext cx="2925763" cy="3009900"/>
          </a:xfrm>
          <a:prstGeom prst="rect">
            <a:avLst/>
          </a:prstGeom>
          <a:noFill/>
          <a:ln>
            <a:noFill/>
          </a:ln>
        </p:spPr>
        <p:txBody>
          <a:bodyPr spcFirstLastPara="1" wrap="square" lIns="91425" tIns="45700" rIns="91425" bIns="45700" anchor="t" anchorCtr="0">
            <a:normAutofit/>
          </a:bodyPr>
          <a:lstStyle>
            <a:lvl1pPr marL="228600" lvl="0" indent="-171450" algn="l">
              <a:spcBef>
                <a:spcPts val="180"/>
              </a:spcBef>
              <a:spcAft>
                <a:spcPts val="0"/>
              </a:spcAft>
              <a:buClr>
                <a:schemeClr val="dk1"/>
              </a:buClr>
              <a:buSzPts val="1800"/>
              <a:buChar char="•"/>
              <a:defRPr/>
            </a:lvl1pPr>
            <a:lvl2pPr marL="457200" lvl="1" indent="-171450" algn="l">
              <a:spcBef>
                <a:spcPts val="180"/>
              </a:spcBef>
              <a:spcAft>
                <a:spcPts val="0"/>
              </a:spcAft>
              <a:buClr>
                <a:schemeClr val="dk1"/>
              </a:buClr>
              <a:buSzPts val="1800"/>
              <a:buChar char="–"/>
              <a:defRPr/>
            </a:lvl2pPr>
            <a:lvl3pPr marL="685800" lvl="2" indent="-171450" algn="l">
              <a:spcBef>
                <a:spcPts val="180"/>
              </a:spcBef>
              <a:spcAft>
                <a:spcPts val="0"/>
              </a:spcAft>
              <a:buClr>
                <a:schemeClr val="dk1"/>
              </a:buClr>
              <a:buSzPts val="1800"/>
              <a:buChar char="•"/>
              <a:defRPr/>
            </a:lvl3pPr>
            <a:lvl4pPr marL="914400" lvl="3" indent="-171450" algn="l">
              <a:spcBef>
                <a:spcPts val="180"/>
              </a:spcBef>
              <a:spcAft>
                <a:spcPts val="0"/>
              </a:spcAft>
              <a:buClr>
                <a:schemeClr val="dk1"/>
              </a:buClr>
              <a:buSzPts val="1800"/>
              <a:buChar char="–"/>
              <a:defRPr/>
            </a:lvl4pPr>
            <a:lvl5pPr marL="1143000" lvl="4" indent="-171450" algn="l">
              <a:spcBef>
                <a:spcPts val="180"/>
              </a:spcBef>
              <a:spcAft>
                <a:spcPts val="0"/>
              </a:spcAft>
              <a:buClr>
                <a:schemeClr val="dk1"/>
              </a:buClr>
              <a:buSzPts val="1800"/>
              <a:buChar char="»"/>
              <a:defRPr/>
            </a:lvl5pPr>
            <a:lvl6pPr marL="1371600" lvl="5" indent="-171450" algn="l">
              <a:spcBef>
                <a:spcPts val="180"/>
              </a:spcBef>
              <a:spcAft>
                <a:spcPts val="0"/>
              </a:spcAft>
              <a:buClr>
                <a:schemeClr val="dk1"/>
              </a:buClr>
              <a:buSzPts val="1800"/>
              <a:buChar char="•"/>
              <a:defRPr/>
            </a:lvl6pPr>
            <a:lvl7pPr marL="1600200" lvl="6" indent="-171450" algn="l">
              <a:spcBef>
                <a:spcPts val="180"/>
              </a:spcBef>
              <a:spcAft>
                <a:spcPts val="0"/>
              </a:spcAft>
              <a:buClr>
                <a:schemeClr val="dk1"/>
              </a:buClr>
              <a:buSzPts val="1800"/>
              <a:buChar char="•"/>
              <a:defRPr/>
            </a:lvl7pPr>
            <a:lvl8pPr marL="1828800" lvl="7" indent="-171450" algn="l">
              <a:spcBef>
                <a:spcPts val="180"/>
              </a:spcBef>
              <a:spcAft>
                <a:spcPts val="0"/>
              </a:spcAft>
              <a:buClr>
                <a:schemeClr val="dk1"/>
              </a:buClr>
              <a:buSzPts val="1800"/>
              <a:buChar char="•"/>
              <a:defRPr/>
            </a:lvl8pPr>
            <a:lvl9pPr marL="2057400" lvl="8" indent="-171450" algn="l">
              <a:spcBef>
                <a:spcPts val="18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38362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981780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88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42900" y="1065212"/>
            <a:ext cx="3886200" cy="73501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685800" y="1943100"/>
            <a:ext cx="3200400" cy="876300"/>
          </a:xfrm>
          <a:prstGeom prst="rect">
            <a:avLst/>
          </a:prstGeom>
          <a:noFill/>
          <a:ln>
            <a:noFill/>
          </a:ln>
        </p:spPr>
        <p:txBody>
          <a:bodyPr spcFirstLastPara="1" wrap="square" lIns="91425" tIns="45700" rIns="91425" bIns="45700" anchor="t" anchorCtr="0">
            <a:normAutofit/>
          </a:bodyPr>
          <a:lstStyle>
            <a:lvl1pPr lvl="0" algn="ctr">
              <a:spcBef>
                <a:spcPts val="320"/>
              </a:spcBef>
              <a:spcAft>
                <a:spcPts val="0"/>
              </a:spcAft>
              <a:buClr>
                <a:srgbClr val="888888"/>
              </a:buClr>
              <a:buSzPts val="3200"/>
              <a:buNone/>
              <a:defRPr>
                <a:solidFill>
                  <a:srgbClr val="888888"/>
                </a:solidFill>
              </a:defRPr>
            </a:lvl1pPr>
            <a:lvl2pPr lvl="1" algn="ctr">
              <a:spcBef>
                <a:spcPts val="280"/>
              </a:spcBef>
              <a:spcAft>
                <a:spcPts val="0"/>
              </a:spcAft>
              <a:buClr>
                <a:srgbClr val="888888"/>
              </a:buClr>
              <a:buSzPts val="2800"/>
              <a:buNone/>
              <a:defRPr>
                <a:solidFill>
                  <a:srgbClr val="888888"/>
                </a:solidFill>
              </a:defRPr>
            </a:lvl2pPr>
            <a:lvl3pPr lvl="2" algn="ctr">
              <a:spcBef>
                <a:spcPts val="240"/>
              </a:spcBef>
              <a:spcAft>
                <a:spcPts val="0"/>
              </a:spcAft>
              <a:buClr>
                <a:srgbClr val="888888"/>
              </a:buClr>
              <a:buSzPts val="2400"/>
              <a:buNone/>
              <a:defRPr>
                <a:solidFill>
                  <a:srgbClr val="888888"/>
                </a:solidFill>
              </a:defRPr>
            </a:lvl3pPr>
            <a:lvl4pPr lvl="3" algn="ctr">
              <a:spcBef>
                <a:spcPts val="200"/>
              </a:spcBef>
              <a:spcAft>
                <a:spcPts val="0"/>
              </a:spcAft>
              <a:buClr>
                <a:srgbClr val="888888"/>
              </a:buClr>
              <a:buSzPts val="2000"/>
              <a:buNone/>
              <a:defRPr>
                <a:solidFill>
                  <a:srgbClr val="888888"/>
                </a:solidFill>
              </a:defRPr>
            </a:lvl4pPr>
            <a:lvl5pPr lvl="4" algn="ctr">
              <a:spcBef>
                <a:spcPts val="200"/>
              </a:spcBef>
              <a:spcAft>
                <a:spcPts val="0"/>
              </a:spcAft>
              <a:buClr>
                <a:srgbClr val="888888"/>
              </a:buClr>
              <a:buSzPts val="2000"/>
              <a:buNone/>
              <a:defRPr>
                <a:solidFill>
                  <a:srgbClr val="888888"/>
                </a:solidFill>
              </a:defRPr>
            </a:lvl5pPr>
            <a:lvl6pPr lvl="5" algn="ctr">
              <a:spcBef>
                <a:spcPts val="200"/>
              </a:spcBef>
              <a:spcAft>
                <a:spcPts val="0"/>
              </a:spcAft>
              <a:buClr>
                <a:srgbClr val="888888"/>
              </a:buClr>
              <a:buSzPts val="2000"/>
              <a:buNone/>
              <a:defRPr>
                <a:solidFill>
                  <a:srgbClr val="888888"/>
                </a:solidFill>
              </a:defRPr>
            </a:lvl6pPr>
            <a:lvl7pPr lvl="6" algn="ctr">
              <a:spcBef>
                <a:spcPts val="200"/>
              </a:spcBef>
              <a:spcAft>
                <a:spcPts val="0"/>
              </a:spcAft>
              <a:buClr>
                <a:srgbClr val="888888"/>
              </a:buClr>
              <a:buSzPts val="2000"/>
              <a:buNone/>
              <a:defRPr>
                <a:solidFill>
                  <a:srgbClr val="888888"/>
                </a:solidFill>
              </a:defRPr>
            </a:lvl7pPr>
            <a:lvl8pPr lvl="7" algn="ctr">
              <a:spcBef>
                <a:spcPts val="200"/>
              </a:spcBef>
              <a:spcAft>
                <a:spcPts val="0"/>
              </a:spcAft>
              <a:buClr>
                <a:srgbClr val="888888"/>
              </a:buClr>
              <a:buSzPts val="2000"/>
              <a:buNone/>
              <a:defRPr>
                <a:solidFill>
                  <a:srgbClr val="888888"/>
                </a:solidFill>
              </a:defRPr>
            </a:lvl8pPr>
            <a:lvl9pPr lvl="8" algn="ctr">
              <a:spcBef>
                <a:spcPts val="2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61490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228600" y="800100"/>
            <a:ext cx="4114800" cy="2262982"/>
          </a:xfrm>
          <a:prstGeom prst="rect">
            <a:avLst/>
          </a:prstGeom>
          <a:noFill/>
          <a:ln>
            <a:noFill/>
          </a:ln>
        </p:spPr>
        <p:txBody>
          <a:bodyPr spcFirstLastPara="1" wrap="square" lIns="91425" tIns="45700" rIns="91425" bIns="45700" anchor="t" anchorCtr="0">
            <a:normAutofit/>
          </a:bodyPr>
          <a:lstStyle>
            <a:lvl1pPr marL="228600" lvl="0" indent="-171450" algn="l">
              <a:spcBef>
                <a:spcPts val="180"/>
              </a:spcBef>
              <a:spcAft>
                <a:spcPts val="0"/>
              </a:spcAft>
              <a:buClr>
                <a:schemeClr val="dk1"/>
              </a:buClr>
              <a:buSzPts val="1800"/>
              <a:buChar char="•"/>
              <a:defRPr/>
            </a:lvl1pPr>
            <a:lvl2pPr marL="457200" lvl="1" indent="-171450" algn="l">
              <a:spcBef>
                <a:spcPts val="180"/>
              </a:spcBef>
              <a:spcAft>
                <a:spcPts val="0"/>
              </a:spcAft>
              <a:buClr>
                <a:schemeClr val="dk1"/>
              </a:buClr>
              <a:buSzPts val="1800"/>
              <a:buChar char="–"/>
              <a:defRPr/>
            </a:lvl2pPr>
            <a:lvl3pPr marL="685800" lvl="2" indent="-171450" algn="l">
              <a:spcBef>
                <a:spcPts val="180"/>
              </a:spcBef>
              <a:spcAft>
                <a:spcPts val="0"/>
              </a:spcAft>
              <a:buClr>
                <a:schemeClr val="dk1"/>
              </a:buClr>
              <a:buSzPts val="1800"/>
              <a:buChar char="•"/>
              <a:defRPr/>
            </a:lvl3pPr>
            <a:lvl4pPr marL="914400" lvl="3" indent="-171450" algn="l">
              <a:spcBef>
                <a:spcPts val="180"/>
              </a:spcBef>
              <a:spcAft>
                <a:spcPts val="0"/>
              </a:spcAft>
              <a:buClr>
                <a:schemeClr val="dk1"/>
              </a:buClr>
              <a:buSzPts val="1800"/>
              <a:buChar char="–"/>
              <a:defRPr/>
            </a:lvl4pPr>
            <a:lvl5pPr marL="1143000" lvl="4" indent="-171450" algn="l">
              <a:spcBef>
                <a:spcPts val="180"/>
              </a:spcBef>
              <a:spcAft>
                <a:spcPts val="0"/>
              </a:spcAft>
              <a:buClr>
                <a:schemeClr val="dk1"/>
              </a:buClr>
              <a:buSzPts val="1800"/>
              <a:buChar char="»"/>
              <a:defRPr/>
            </a:lvl5pPr>
            <a:lvl6pPr marL="1371600" lvl="5" indent="-171450" algn="l">
              <a:spcBef>
                <a:spcPts val="180"/>
              </a:spcBef>
              <a:spcAft>
                <a:spcPts val="0"/>
              </a:spcAft>
              <a:buClr>
                <a:schemeClr val="dk1"/>
              </a:buClr>
              <a:buSzPts val="1800"/>
              <a:buChar char="•"/>
              <a:defRPr/>
            </a:lvl6pPr>
            <a:lvl7pPr marL="1600200" lvl="6" indent="-171450" algn="l">
              <a:spcBef>
                <a:spcPts val="180"/>
              </a:spcBef>
              <a:spcAft>
                <a:spcPts val="0"/>
              </a:spcAft>
              <a:buClr>
                <a:schemeClr val="dk1"/>
              </a:buClr>
              <a:buSzPts val="1800"/>
              <a:buChar char="•"/>
              <a:defRPr/>
            </a:lvl7pPr>
            <a:lvl8pPr marL="1828800" lvl="7" indent="-171450" algn="l">
              <a:spcBef>
                <a:spcPts val="180"/>
              </a:spcBef>
              <a:spcAft>
                <a:spcPts val="0"/>
              </a:spcAft>
              <a:buClr>
                <a:schemeClr val="dk1"/>
              </a:buClr>
              <a:buSzPts val="1800"/>
              <a:buChar char="•"/>
              <a:defRPr/>
            </a:lvl8pPr>
            <a:lvl9pPr marL="2057400" lvl="8" indent="-171450" algn="l">
              <a:spcBef>
                <a:spcPts val="18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74939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1157" y="2203450"/>
            <a:ext cx="3886200" cy="681038"/>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361157" y="1453357"/>
            <a:ext cx="3886200" cy="750094"/>
          </a:xfrm>
          <a:prstGeom prst="rect">
            <a:avLst/>
          </a:prstGeom>
          <a:noFill/>
          <a:ln>
            <a:noFill/>
          </a:ln>
        </p:spPr>
        <p:txBody>
          <a:bodyPr spcFirstLastPara="1" wrap="square" lIns="91425" tIns="45700" rIns="91425" bIns="45700" anchor="b" anchorCtr="0">
            <a:normAutofit/>
          </a:bodyPr>
          <a:lstStyle>
            <a:lvl1pPr marL="228600" lvl="0" indent="-114300" algn="l">
              <a:spcBef>
                <a:spcPts val="200"/>
              </a:spcBef>
              <a:spcAft>
                <a:spcPts val="0"/>
              </a:spcAft>
              <a:buClr>
                <a:srgbClr val="888888"/>
              </a:buClr>
              <a:buSzPts val="2000"/>
              <a:buNone/>
              <a:defRPr sz="1000">
                <a:solidFill>
                  <a:srgbClr val="888888"/>
                </a:solidFill>
              </a:defRPr>
            </a:lvl1pPr>
            <a:lvl2pPr marL="457200" lvl="1" indent="-114300" algn="l">
              <a:spcBef>
                <a:spcPts val="180"/>
              </a:spcBef>
              <a:spcAft>
                <a:spcPts val="0"/>
              </a:spcAft>
              <a:buClr>
                <a:srgbClr val="888888"/>
              </a:buClr>
              <a:buSzPts val="1800"/>
              <a:buNone/>
              <a:defRPr sz="900">
                <a:solidFill>
                  <a:srgbClr val="888888"/>
                </a:solidFill>
              </a:defRPr>
            </a:lvl2pPr>
            <a:lvl3pPr marL="685800" lvl="2" indent="-114300" algn="l">
              <a:spcBef>
                <a:spcPts val="160"/>
              </a:spcBef>
              <a:spcAft>
                <a:spcPts val="0"/>
              </a:spcAft>
              <a:buClr>
                <a:srgbClr val="888888"/>
              </a:buClr>
              <a:buSzPts val="1600"/>
              <a:buNone/>
              <a:defRPr sz="800">
                <a:solidFill>
                  <a:srgbClr val="888888"/>
                </a:solidFill>
              </a:defRPr>
            </a:lvl3pPr>
            <a:lvl4pPr marL="914400" lvl="3" indent="-114300" algn="l">
              <a:spcBef>
                <a:spcPts val="140"/>
              </a:spcBef>
              <a:spcAft>
                <a:spcPts val="0"/>
              </a:spcAft>
              <a:buClr>
                <a:srgbClr val="888888"/>
              </a:buClr>
              <a:buSzPts val="1400"/>
              <a:buNone/>
              <a:defRPr sz="700">
                <a:solidFill>
                  <a:srgbClr val="888888"/>
                </a:solidFill>
              </a:defRPr>
            </a:lvl4pPr>
            <a:lvl5pPr marL="1143000" lvl="4" indent="-114300" algn="l">
              <a:spcBef>
                <a:spcPts val="140"/>
              </a:spcBef>
              <a:spcAft>
                <a:spcPts val="0"/>
              </a:spcAft>
              <a:buClr>
                <a:srgbClr val="888888"/>
              </a:buClr>
              <a:buSzPts val="1400"/>
              <a:buNone/>
              <a:defRPr sz="700">
                <a:solidFill>
                  <a:srgbClr val="888888"/>
                </a:solidFill>
              </a:defRPr>
            </a:lvl5pPr>
            <a:lvl6pPr marL="1371600" lvl="5" indent="-114300" algn="l">
              <a:spcBef>
                <a:spcPts val="140"/>
              </a:spcBef>
              <a:spcAft>
                <a:spcPts val="0"/>
              </a:spcAft>
              <a:buClr>
                <a:srgbClr val="888888"/>
              </a:buClr>
              <a:buSzPts val="1400"/>
              <a:buNone/>
              <a:defRPr sz="700">
                <a:solidFill>
                  <a:srgbClr val="888888"/>
                </a:solidFill>
              </a:defRPr>
            </a:lvl6pPr>
            <a:lvl7pPr marL="1600200" lvl="6" indent="-114300" algn="l">
              <a:spcBef>
                <a:spcPts val="140"/>
              </a:spcBef>
              <a:spcAft>
                <a:spcPts val="0"/>
              </a:spcAft>
              <a:buClr>
                <a:srgbClr val="888888"/>
              </a:buClr>
              <a:buSzPts val="1400"/>
              <a:buNone/>
              <a:defRPr sz="700">
                <a:solidFill>
                  <a:srgbClr val="888888"/>
                </a:solidFill>
              </a:defRPr>
            </a:lvl7pPr>
            <a:lvl8pPr marL="1828800" lvl="7" indent="-114300" algn="l">
              <a:spcBef>
                <a:spcPts val="140"/>
              </a:spcBef>
              <a:spcAft>
                <a:spcPts val="0"/>
              </a:spcAft>
              <a:buClr>
                <a:srgbClr val="888888"/>
              </a:buClr>
              <a:buSzPts val="1400"/>
              <a:buNone/>
              <a:defRPr sz="700">
                <a:solidFill>
                  <a:srgbClr val="888888"/>
                </a:solidFill>
              </a:defRPr>
            </a:lvl8pPr>
            <a:lvl9pPr marL="2057400" lvl="8" indent="-114300" algn="l">
              <a:spcBef>
                <a:spcPts val="140"/>
              </a:spcBef>
              <a:spcAft>
                <a:spcPts val="0"/>
              </a:spcAft>
              <a:buClr>
                <a:srgbClr val="888888"/>
              </a:buClr>
              <a:buSzPts val="1400"/>
              <a:buNone/>
              <a:defRPr sz="700">
                <a:solidFill>
                  <a:srgbClr val="888888"/>
                </a:solidFill>
              </a:defRPr>
            </a:lvl9pPr>
          </a:lstStyle>
          <a:p>
            <a:endParaRPr/>
          </a:p>
        </p:txBody>
      </p:sp>
      <p:sp>
        <p:nvSpPr>
          <p:cNvPr id="30" name="Google Shape;30;p5"/>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7284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228600" y="800100"/>
            <a:ext cx="2019300" cy="2262982"/>
          </a:xfrm>
          <a:prstGeom prst="rect">
            <a:avLst/>
          </a:prstGeom>
          <a:noFill/>
          <a:ln>
            <a:noFill/>
          </a:ln>
        </p:spPr>
        <p:txBody>
          <a:bodyPr spcFirstLastPara="1" wrap="square" lIns="91425" tIns="45700" rIns="91425" bIns="45700" anchor="t" anchorCtr="0">
            <a:normAutofit/>
          </a:bodyPr>
          <a:lstStyle>
            <a:lvl1pPr marL="228600" lvl="0" indent="-203200" algn="l">
              <a:spcBef>
                <a:spcPts val="280"/>
              </a:spcBef>
              <a:spcAft>
                <a:spcPts val="0"/>
              </a:spcAft>
              <a:buClr>
                <a:schemeClr val="dk1"/>
              </a:buClr>
              <a:buSzPts val="2800"/>
              <a:buChar char="•"/>
              <a:defRPr sz="1400"/>
            </a:lvl1pPr>
            <a:lvl2pPr marL="457200" lvl="1" indent="-190500" algn="l">
              <a:spcBef>
                <a:spcPts val="240"/>
              </a:spcBef>
              <a:spcAft>
                <a:spcPts val="0"/>
              </a:spcAft>
              <a:buClr>
                <a:schemeClr val="dk1"/>
              </a:buClr>
              <a:buSzPts val="2400"/>
              <a:buChar char="–"/>
              <a:defRPr sz="1200"/>
            </a:lvl2pPr>
            <a:lvl3pPr marL="685800" lvl="2" indent="-177800" algn="l">
              <a:spcBef>
                <a:spcPts val="200"/>
              </a:spcBef>
              <a:spcAft>
                <a:spcPts val="0"/>
              </a:spcAft>
              <a:buClr>
                <a:schemeClr val="dk1"/>
              </a:buClr>
              <a:buSzPts val="2000"/>
              <a:buChar char="•"/>
              <a:defRPr sz="1000"/>
            </a:lvl3pPr>
            <a:lvl4pPr marL="914400" lvl="3" indent="-171450" algn="l">
              <a:spcBef>
                <a:spcPts val="180"/>
              </a:spcBef>
              <a:spcAft>
                <a:spcPts val="0"/>
              </a:spcAft>
              <a:buClr>
                <a:schemeClr val="dk1"/>
              </a:buClr>
              <a:buSzPts val="1800"/>
              <a:buChar char="–"/>
              <a:defRPr sz="900"/>
            </a:lvl4pPr>
            <a:lvl5pPr marL="1143000" lvl="4" indent="-171450" algn="l">
              <a:spcBef>
                <a:spcPts val="180"/>
              </a:spcBef>
              <a:spcAft>
                <a:spcPts val="0"/>
              </a:spcAft>
              <a:buClr>
                <a:schemeClr val="dk1"/>
              </a:buClr>
              <a:buSzPts val="1800"/>
              <a:buChar char="»"/>
              <a:defRPr sz="900"/>
            </a:lvl5pPr>
            <a:lvl6pPr marL="1371600" lvl="5" indent="-171450" algn="l">
              <a:spcBef>
                <a:spcPts val="180"/>
              </a:spcBef>
              <a:spcAft>
                <a:spcPts val="0"/>
              </a:spcAft>
              <a:buClr>
                <a:schemeClr val="dk1"/>
              </a:buClr>
              <a:buSzPts val="1800"/>
              <a:buChar char="•"/>
              <a:defRPr sz="900"/>
            </a:lvl6pPr>
            <a:lvl7pPr marL="1600200" lvl="6" indent="-171450" algn="l">
              <a:spcBef>
                <a:spcPts val="180"/>
              </a:spcBef>
              <a:spcAft>
                <a:spcPts val="0"/>
              </a:spcAft>
              <a:buClr>
                <a:schemeClr val="dk1"/>
              </a:buClr>
              <a:buSzPts val="1800"/>
              <a:buChar char="•"/>
              <a:defRPr sz="900"/>
            </a:lvl7pPr>
            <a:lvl8pPr marL="1828800" lvl="7" indent="-171450" algn="l">
              <a:spcBef>
                <a:spcPts val="180"/>
              </a:spcBef>
              <a:spcAft>
                <a:spcPts val="0"/>
              </a:spcAft>
              <a:buClr>
                <a:schemeClr val="dk1"/>
              </a:buClr>
              <a:buSzPts val="1800"/>
              <a:buChar char="•"/>
              <a:defRPr sz="900"/>
            </a:lvl8pPr>
            <a:lvl9pPr marL="2057400" lvl="8" indent="-171450" algn="l">
              <a:spcBef>
                <a:spcPts val="180"/>
              </a:spcBef>
              <a:spcAft>
                <a:spcPts val="0"/>
              </a:spcAft>
              <a:buClr>
                <a:schemeClr val="dk1"/>
              </a:buClr>
              <a:buSzPts val="1800"/>
              <a:buChar char="•"/>
              <a:defRPr sz="900"/>
            </a:lvl9pPr>
          </a:lstStyle>
          <a:p>
            <a:endParaRPr/>
          </a:p>
        </p:txBody>
      </p:sp>
      <p:sp>
        <p:nvSpPr>
          <p:cNvPr id="36" name="Google Shape;36;p6"/>
          <p:cNvSpPr txBox="1">
            <a:spLocks noGrp="1"/>
          </p:cNvSpPr>
          <p:nvPr>
            <p:ph type="body" idx="2"/>
          </p:nvPr>
        </p:nvSpPr>
        <p:spPr>
          <a:xfrm>
            <a:off x="2324100" y="800100"/>
            <a:ext cx="2019300" cy="2262982"/>
          </a:xfrm>
          <a:prstGeom prst="rect">
            <a:avLst/>
          </a:prstGeom>
          <a:noFill/>
          <a:ln>
            <a:noFill/>
          </a:ln>
        </p:spPr>
        <p:txBody>
          <a:bodyPr spcFirstLastPara="1" wrap="square" lIns="91425" tIns="45700" rIns="91425" bIns="45700" anchor="t" anchorCtr="0">
            <a:normAutofit/>
          </a:bodyPr>
          <a:lstStyle>
            <a:lvl1pPr marL="228600" lvl="0" indent="-203200" algn="l">
              <a:spcBef>
                <a:spcPts val="280"/>
              </a:spcBef>
              <a:spcAft>
                <a:spcPts val="0"/>
              </a:spcAft>
              <a:buClr>
                <a:schemeClr val="dk1"/>
              </a:buClr>
              <a:buSzPts val="2800"/>
              <a:buChar char="•"/>
              <a:defRPr sz="1400"/>
            </a:lvl1pPr>
            <a:lvl2pPr marL="457200" lvl="1" indent="-190500" algn="l">
              <a:spcBef>
                <a:spcPts val="240"/>
              </a:spcBef>
              <a:spcAft>
                <a:spcPts val="0"/>
              </a:spcAft>
              <a:buClr>
                <a:schemeClr val="dk1"/>
              </a:buClr>
              <a:buSzPts val="2400"/>
              <a:buChar char="–"/>
              <a:defRPr sz="1200"/>
            </a:lvl2pPr>
            <a:lvl3pPr marL="685800" lvl="2" indent="-177800" algn="l">
              <a:spcBef>
                <a:spcPts val="200"/>
              </a:spcBef>
              <a:spcAft>
                <a:spcPts val="0"/>
              </a:spcAft>
              <a:buClr>
                <a:schemeClr val="dk1"/>
              </a:buClr>
              <a:buSzPts val="2000"/>
              <a:buChar char="•"/>
              <a:defRPr sz="1000"/>
            </a:lvl3pPr>
            <a:lvl4pPr marL="914400" lvl="3" indent="-171450" algn="l">
              <a:spcBef>
                <a:spcPts val="180"/>
              </a:spcBef>
              <a:spcAft>
                <a:spcPts val="0"/>
              </a:spcAft>
              <a:buClr>
                <a:schemeClr val="dk1"/>
              </a:buClr>
              <a:buSzPts val="1800"/>
              <a:buChar char="–"/>
              <a:defRPr sz="900"/>
            </a:lvl4pPr>
            <a:lvl5pPr marL="1143000" lvl="4" indent="-171450" algn="l">
              <a:spcBef>
                <a:spcPts val="180"/>
              </a:spcBef>
              <a:spcAft>
                <a:spcPts val="0"/>
              </a:spcAft>
              <a:buClr>
                <a:schemeClr val="dk1"/>
              </a:buClr>
              <a:buSzPts val="1800"/>
              <a:buChar char="»"/>
              <a:defRPr sz="900"/>
            </a:lvl5pPr>
            <a:lvl6pPr marL="1371600" lvl="5" indent="-171450" algn="l">
              <a:spcBef>
                <a:spcPts val="180"/>
              </a:spcBef>
              <a:spcAft>
                <a:spcPts val="0"/>
              </a:spcAft>
              <a:buClr>
                <a:schemeClr val="dk1"/>
              </a:buClr>
              <a:buSzPts val="1800"/>
              <a:buChar char="•"/>
              <a:defRPr sz="900"/>
            </a:lvl6pPr>
            <a:lvl7pPr marL="1600200" lvl="6" indent="-171450" algn="l">
              <a:spcBef>
                <a:spcPts val="180"/>
              </a:spcBef>
              <a:spcAft>
                <a:spcPts val="0"/>
              </a:spcAft>
              <a:buClr>
                <a:schemeClr val="dk1"/>
              </a:buClr>
              <a:buSzPts val="1800"/>
              <a:buChar char="•"/>
              <a:defRPr sz="900"/>
            </a:lvl7pPr>
            <a:lvl8pPr marL="1828800" lvl="7" indent="-171450" algn="l">
              <a:spcBef>
                <a:spcPts val="180"/>
              </a:spcBef>
              <a:spcAft>
                <a:spcPts val="0"/>
              </a:spcAft>
              <a:buClr>
                <a:schemeClr val="dk1"/>
              </a:buClr>
              <a:buSzPts val="1800"/>
              <a:buChar char="•"/>
              <a:defRPr sz="900"/>
            </a:lvl8pPr>
            <a:lvl9pPr marL="2057400" lvl="8" indent="-171450" algn="l">
              <a:spcBef>
                <a:spcPts val="180"/>
              </a:spcBef>
              <a:spcAft>
                <a:spcPts val="0"/>
              </a:spcAft>
              <a:buClr>
                <a:schemeClr val="dk1"/>
              </a:buClr>
              <a:buSzPts val="1800"/>
              <a:buChar char="•"/>
              <a:defRPr sz="900"/>
            </a:lvl9pPr>
          </a:lstStyle>
          <a:p>
            <a:endParaRPr/>
          </a:p>
        </p:txBody>
      </p:sp>
      <p:sp>
        <p:nvSpPr>
          <p:cNvPr id="37" name="Google Shape;37;p6"/>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3764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228600" y="767556"/>
            <a:ext cx="2020094" cy="319881"/>
          </a:xfrm>
          <a:prstGeom prst="rect">
            <a:avLst/>
          </a:prstGeom>
          <a:noFill/>
          <a:ln>
            <a:noFill/>
          </a:ln>
        </p:spPr>
        <p:txBody>
          <a:bodyPr spcFirstLastPara="1" wrap="square" lIns="91425" tIns="45700" rIns="91425" bIns="45700" anchor="b" anchorCtr="0">
            <a:normAutofit/>
          </a:bodyPr>
          <a:lstStyle>
            <a:lvl1pPr marL="228600" lvl="0" indent="-114300" algn="l">
              <a:spcBef>
                <a:spcPts val="240"/>
              </a:spcBef>
              <a:spcAft>
                <a:spcPts val="0"/>
              </a:spcAft>
              <a:buClr>
                <a:schemeClr val="dk1"/>
              </a:buClr>
              <a:buSzPts val="2400"/>
              <a:buNone/>
              <a:defRPr sz="1200" b="1"/>
            </a:lvl1pPr>
            <a:lvl2pPr marL="457200" lvl="1" indent="-114300" algn="l">
              <a:spcBef>
                <a:spcPts val="200"/>
              </a:spcBef>
              <a:spcAft>
                <a:spcPts val="0"/>
              </a:spcAft>
              <a:buClr>
                <a:schemeClr val="dk1"/>
              </a:buClr>
              <a:buSzPts val="2000"/>
              <a:buNone/>
              <a:defRPr sz="1000" b="1"/>
            </a:lvl2pPr>
            <a:lvl3pPr marL="685800" lvl="2" indent="-114300" algn="l">
              <a:spcBef>
                <a:spcPts val="180"/>
              </a:spcBef>
              <a:spcAft>
                <a:spcPts val="0"/>
              </a:spcAft>
              <a:buClr>
                <a:schemeClr val="dk1"/>
              </a:buClr>
              <a:buSzPts val="1800"/>
              <a:buNone/>
              <a:defRPr sz="900" b="1"/>
            </a:lvl3pPr>
            <a:lvl4pPr marL="914400" lvl="3" indent="-114300" algn="l">
              <a:spcBef>
                <a:spcPts val="160"/>
              </a:spcBef>
              <a:spcAft>
                <a:spcPts val="0"/>
              </a:spcAft>
              <a:buClr>
                <a:schemeClr val="dk1"/>
              </a:buClr>
              <a:buSzPts val="1600"/>
              <a:buNone/>
              <a:defRPr sz="800" b="1"/>
            </a:lvl4pPr>
            <a:lvl5pPr marL="1143000" lvl="4" indent="-114300" algn="l">
              <a:spcBef>
                <a:spcPts val="160"/>
              </a:spcBef>
              <a:spcAft>
                <a:spcPts val="0"/>
              </a:spcAft>
              <a:buClr>
                <a:schemeClr val="dk1"/>
              </a:buClr>
              <a:buSzPts val="1600"/>
              <a:buNone/>
              <a:defRPr sz="800" b="1"/>
            </a:lvl5pPr>
            <a:lvl6pPr marL="1371600" lvl="5" indent="-114300" algn="l">
              <a:spcBef>
                <a:spcPts val="160"/>
              </a:spcBef>
              <a:spcAft>
                <a:spcPts val="0"/>
              </a:spcAft>
              <a:buClr>
                <a:schemeClr val="dk1"/>
              </a:buClr>
              <a:buSzPts val="1600"/>
              <a:buNone/>
              <a:defRPr sz="800" b="1"/>
            </a:lvl6pPr>
            <a:lvl7pPr marL="1600200" lvl="6" indent="-114300" algn="l">
              <a:spcBef>
                <a:spcPts val="160"/>
              </a:spcBef>
              <a:spcAft>
                <a:spcPts val="0"/>
              </a:spcAft>
              <a:buClr>
                <a:schemeClr val="dk1"/>
              </a:buClr>
              <a:buSzPts val="1600"/>
              <a:buNone/>
              <a:defRPr sz="800" b="1"/>
            </a:lvl7pPr>
            <a:lvl8pPr marL="1828800" lvl="7" indent="-114300" algn="l">
              <a:spcBef>
                <a:spcPts val="160"/>
              </a:spcBef>
              <a:spcAft>
                <a:spcPts val="0"/>
              </a:spcAft>
              <a:buClr>
                <a:schemeClr val="dk1"/>
              </a:buClr>
              <a:buSzPts val="1600"/>
              <a:buNone/>
              <a:defRPr sz="800" b="1"/>
            </a:lvl8pPr>
            <a:lvl9pPr marL="2057400" lvl="8" indent="-114300" algn="l">
              <a:spcBef>
                <a:spcPts val="160"/>
              </a:spcBef>
              <a:spcAft>
                <a:spcPts val="0"/>
              </a:spcAft>
              <a:buClr>
                <a:schemeClr val="dk1"/>
              </a:buClr>
              <a:buSzPts val="1600"/>
              <a:buNone/>
              <a:defRPr sz="800" b="1"/>
            </a:lvl9pPr>
          </a:lstStyle>
          <a:p>
            <a:endParaRPr/>
          </a:p>
        </p:txBody>
      </p:sp>
      <p:sp>
        <p:nvSpPr>
          <p:cNvPr id="43" name="Google Shape;43;p7"/>
          <p:cNvSpPr txBox="1">
            <a:spLocks noGrp="1"/>
          </p:cNvSpPr>
          <p:nvPr>
            <p:ph type="body" idx="2"/>
          </p:nvPr>
        </p:nvSpPr>
        <p:spPr>
          <a:xfrm>
            <a:off x="228600" y="1087438"/>
            <a:ext cx="2020094" cy="1975644"/>
          </a:xfrm>
          <a:prstGeom prst="rect">
            <a:avLst/>
          </a:prstGeom>
          <a:noFill/>
          <a:ln>
            <a:noFill/>
          </a:ln>
        </p:spPr>
        <p:txBody>
          <a:bodyPr spcFirstLastPara="1" wrap="square" lIns="91425" tIns="45700" rIns="91425" bIns="45700" anchor="t" anchorCtr="0">
            <a:normAutofit/>
          </a:bodyPr>
          <a:lstStyle>
            <a:lvl1pPr marL="228600" lvl="0" indent="-190500" algn="l">
              <a:spcBef>
                <a:spcPts val="240"/>
              </a:spcBef>
              <a:spcAft>
                <a:spcPts val="0"/>
              </a:spcAft>
              <a:buClr>
                <a:schemeClr val="dk1"/>
              </a:buClr>
              <a:buSzPts val="2400"/>
              <a:buChar char="•"/>
              <a:defRPr sz="1200"/>
            </a:lvl1pPr>
            <a:lvl2pPr marL="457200" lvl="1" indent="-177800" algn="l">
              <a:spcBef>
                <a:spcPts val="200"/>
              </a:spcBef>
              <a:spcAft>
                <a:spcPts val="0"/>
              </a:spcAft>
              <a:buClr>
                <a:schemeClr val="dk1"/>
              </a:buClr>
              <a:buSzPts val="2000"/>
              <a:buChar char="–"/>
              <a:defRPr sz="1000"/>
            </a:lvl2pPr>
            <a:lvl3pPr marL="685800" lvl="2" indent="-171450" algn="l">
              <a:spcBef>
                <a:spcPts val="180"/>
              </a:spcBef>
              <a:spcAft>
                <a:spcPts val="0"/>
              </a:spcAft>
              <a:buClr>
                <a:schemeClr val="dk1"/>
              </a:buClr>
              <a:buSzPts val="1800"/>
              <a:buChar char="•"/>
              <a:defRPr sz="900"/>
            </a:lvl3pPr>
            <a:lvl4pPr marL="914400" lvl="3" indent="-165100" algn="l">
              <a:spcBef>
                <a:spcPts val="160"/>
              </a:spcBef>
              <a:spcAft>
                <a:spcPts val="0"/>
              </a:spcAft>
              <a:buClr>
                <a:schemeClr val="dk1"/>
              </a:buClr>
              <a:buSzPts val="1600"/>
              <a:buChar char="–"/>
              <a:defRPr sz="800"/>
            </a:lvl4pPr>
            <a:lvl5pPr marL="1143000" lvl="4" indent="-165100" algn="l">
              <a:spcBef>
                <a:spcPts val="160"/>
              </a:spcBef>
              <a:spcAft>
                <a:spcPts val="0"/>
              </a:spcAft>
              <a:buClr>
                <a:schemeClr val="dk1"/>
              </a:buClr>
              <a:buSzPts val="1600"/>
              <a:buChar char="»"/>
              <a:defRPr sz="800"/>
            </a:lvl5pPr>
            <a:lvl6pPr marL="1371600" lvl="5" indent="-165100" algn="l">
              <a:spcBef>
                <a:spcPts val="160"/>
              </a:spcBef>
              <a:spcAft>
                <a:spcPts val="0"/>
              </a:spcAft>
              <a:buClr>
                <a:schemeClr val="dk1"/>
              </a:buClr>
              <a:buSzPts val="1600"/>
              <a:buChar char="•"/>
              <a:defRPr sz="800"/>
            </a:lvl6pPr>
            <a:lvl7pPr marL="1600200" lvl="6" indent="-165100" algn="l">
              <a:spcBef>
                <a:spcPts val="160"/>
              </a:spcBef>
              <a:spcAft>
                <a:spcPts val="0"/>
              </a:spcAft>
              <a:buClr>
                <a:schemeClr val="dk1"/>
              </a:buClr>
              <a:buSzPts val="1600"/>
              <a:buChar char="•"/>
              <a:defRPr sz="800"/>
            </a:lvl7pPr>
            <a:lvl8pPr marL="1828800" lvl="7" indent="-165100" algn="l">
              <a:spcBef>
                <a:spcPts val="160"/>
              </a:spcBef>
              <a:spcAft>
                <a:spcPts val="0"/>
              </a:spcAft>
              <a:buClr>
                <a:schemeClr val="dk1"/>
              </a:buClr>
              <a:buSzPts val="1600"/>
              <a:buChar char="•"/>
              <a:defRPr sz="800"/>
            </a:lvl8pPr>
            <a:lvl9pPr marL="2057400" lvl="8" indent="-165100" algn="l">
              <a:spcBef>
                <a:spcPts val="160"/>
              </a:spcBef>
              <a:spcAft>
                <a:spcPts val="0"/>
              </a:spcAft>
              <a:buClr>
                <a:schemeClr val="dk1"/>
              </a:buClr>
              <a:buSzPts val="1600"/>
              <a:buChar char="•"/>
              <a:defRPr sz="800"/>
            </a:lvl9pPr>
          </a:lstStyle>
          <a:p>
            <a:endParaRPr/>
          </a:p>
        </p:txBody>
      </p:sp>
      <p:sp>
        <p:nvSpPr>
          <p:cNvPr id="44" name="Google Shape;44;p7"/>
          <p:cNvSpPr txBox="1">
            <a:spLocks noGrp="1"/>
          </p:cNvSpPr>
          <p:nvPr>
            <p:ph type="body" idx="3"/>
          </p:nvPr>
        </p:nvSpPr>
        <p:spPr>
          <a:xfrm>
            <a:off x="2322513" y="767556"/>
            <a:ext cx="2020888" cy="319881"/>
          </a:xfrm>
          <a:prstGeom prst="rect">
            <a:avLst/>
          </a:prstGeom>
          <a:noFill/>
          <a:ln>
            <a:noFill/>
          </a:ln>
        </p:spPr>
        <p:txBody>
          <a:bodyPr spcFirstLastPara="1" wrap="square" lIns="91425" tIns="45700" rIns="91425" bIns="45700" anchor="b" anchorCtr="0">
            <a:normAutofit/>
          </a:bodyPr>
          <a:lstStyle>
            <a:lvl1pPr marL="228600" lvl="0" indent="-114300" algn="l">
              <a:spcBef>
                <a:spcPts val="240"/>
              </a:spcBef>
              <a:spcAft>
                <a:spcPts val="0"/>
              </a:spcAft>
              <a:buClr>
                <a:schemeClr val="dk1"/>
              </a:buClr>
              <a:buSzPts val="2400"/>
              <a:buNone/>
              <a:defRPr sz="1200" b="1"/>
            </a:lvl1pPr>
            <a:lvl2pPr marL="457200" lvl="1" indent="-114300" algn="l">
              <a:spcBef>
                <a:spcPts val="200"/>
              </a:spcBef>
              <a:spcAft>
                <a:spcPts val="0"/>
              </a:spcAft>
              <a:buClr>
                <a:schemeClr val="dk1"/>
              </a:buClr>
              <a:buSzPts val="2000"/>
              <a:buNone/>
              <a:defRPr sz="1000" b="1"/>
            </a:lvl2pPr>
            <a:lvl3pPr marL="685800" lvl="2" indent="-114300" algn="l">
              <a:spcBef>
                <a:spcPts val="180"/>
              </a:spcBef>
              <a:spcAft>
                <a:spcPts val="0"/>
              </a:spcAft>
              <a:buClr>
                <a:schemeClr val="dk1"/>
              </a:buClr>
              <a:buSzPts val="1800"/>
              <a:buNone/>
              <a:defRPr sz="900" b="1"/>
            </a:lvl3pPr>
            <a:lvl4pPr marL="914400" lvl="3" indent="-114300" algn="l">
              <a:spcBef>
                <a:spcPts val="160"/>
              </a:spcBef>
              <a:spcAft>
                <a:spcPts val="0"/>
              </a:spcAft>
              <a:buClr>
                <a:schemeClr val="dk1"/>
              </a:buClr>
              <a:buSzPts val="1600"/>
              <a:buNone/>
              <a:defRPr sz="800" b="1"/>
            </a:lvl4pPr>
            <a:lvl5pPr marL="1143000" lvl="4" indent="-114300" algn="l">
              <a:spcBef>
                <a:spcPts val="160"/>
              </a:spcBef>
              <a:spcAft>
                <a:spcPts val="0"/>
              </a:spcAft>
              <a:buClr>
                <a:schemeClr val="dk1"/>
              </a:buClr>
              <a:buSzPts val="1600"/>
              <a:buNone/>
              <a:defRPr sz="800" b="1"/>
            </a:lvl5pPr>
            <a:lvl6pPr marL="1371600" lvl="5" indent="-114300" algn="l">
              <a:spcBef>
                <a:spcPts val="160"/>
              </a:spcBef>
              <a:spcAft>
                <a:spcPts val="0"/>
              </a:spcAft>
              <a:buClr>
                <a:schemeClr val="dk1"/>
              </a:buClr>
              <a:buSzPts val="1600"/>
              <a:buNone/>
              <a:defRPr sz="800" b="1"/>
            </a:lvl6pPr>
            <a:lvl7pPr marL="1600200" lvl="6" indent="-114300" algn="l">
              <a:spcBef>
                <a:spcPts val="160"/>
              </a:spcBef>
              <a:spcAft>
                <a:spcPts val="0"/>
              </a:spcAft>
              <a:buClr>
                <a:schemeClr val="dk1"/>
              </a:buClr>
              <a:buSzPts val="1600"/>
              <a:buNone/>
              <a:defRPr sz="800" b="1"/>
            </a:lvl7pPr>
            <a:lvl8pPr marL="1828800" lvl="7" indent="-114300" algn="l">
              <a:spcBef>
                <a:spcPts val="160"/>
              </a:spcBef>
              <a:spcAft>
                <a:spcPts val="0"/>
              </a:spcAft>
              <a:buClr>
                <a:schemeClr val="dk1"/>
              </a:buClr>
              <a:buSzPts val="1600"/>
              <a:buNone/>
              <a:defRPr sz="800" b="1"/>
            </a:lvl8pPr>
            <a:lvl9pPr marL="2057400" lvl="8" indent="-114300" algn="l">
              <a:spcBef>
                <a:spcPts val="160"/>
              </a:spcBef>
              <a:spcAft>
                <a:spcPts val="0"/>
              </a:spcAft>
              <a:buClr>
                <a:schemeClr val="dk1"/>
              </a:buClr>
              <a:buSzPts val="1600"/>
              <a:buNone/>
              <a:defRPr sz="800" b="1"/>
            </a:lvl9pPr>
          </a:lstStyle>
          <a:p>
            <a:endParaRPr/>
          </a:p>
        </p:txBody>
      </p:sp>
      <p:sp>
        <p:nvSpPr>
          <p:cNvPr id="45" name="Google Shape;45;p7"/>
          <p:cNvSpPr txBox="1">
            <a:spLocks noGrp="1"/>
          </p:cNvSpPr>
          <p:nvPr>
            <p:ph type="body" idx="4"/>
          </p:nvPr>
        </p:nvSpPr>
        <p:spPr>
          <a:xfrm>
            <a:off x="2322513" y="1087438"/>
            <a:ext cx="2020888" cy="1975644"/>
          </a:xfrm>
          <a:prstGeom prst="rect">
            <a:avLst/>
          </a:prstGeom>
          <a:noFill/>
          <a:ln>
            <a:noFill/>
          </a:ln>
        </p:spPr>
        <p:txBody>
          <a:bodyPr spcFirstLastPara="1" wrap="square" lIns="91425" tIns="45700" rIns="91425" bIns="45700" anchor="t" anchorCtr="0">
            <a:normAutofit/>
          </a:bodyPr>
          <a:lstStyle>
            <a:lvl1pPr marL="228600" lvl="0" indent="-190500" algn="l">
              <a:spcBef>
                <a:spcPts val="240"/>
              </a:spcBef>
              <a:spcAft>
                <a:spcPts val="0"/>
              </a:spcAft>
              <a:buClr>
                <a:schemeClr val="dk1"/>
              </a:buClr>
              <a:buSzPts val="2400"/>
              <a:buChar char="•"/>
              <a:defRPr sz="1200"/>
            </a:lvl1pPr>
            <a:lvl2pPr marL="457200" lvl="1" indent="-177800" algn="l">
              <a:spcBef>
                <a:spcPts val="200"/>
              </a:spcBef>
              <a:spcAft>
                <a:spcPts val="0"/>
              </a:spcAft>
              <a:buClr>
                <a:schemeClr val="dk1"/>
              </a:buClr>
              <a:buSzPts val="2000"/>
              <a:buChar char="–"/>
              <a:defRPr sz="1000"/>
            </a:lvl2pPr>
            <a:lvl3pPr marL="685800" lvl="2" indent="-171450" algn="l">
              <a:spcBef>
                <a:spcPts val="180"/>
              </a:spcBef>
              <a:spcAft>
                <a:spcPts val="0"/>
              </a:spcAft>
              <a:buClr>
                <a:schemeClr val="dk1"/>
              </a:buClr>
              <a:buSzPts val="1800"/>
              <a:buChar char="•"/>
              <a:defRPr sz="900"/>
            </a:lvl3pPr>
            <a:lvl4pPr marL="914400" lvl="3" indent="-165100" algn="l">
              <a:spcBef>
                <a:spcPts val="160"/>
              </a:spcBef>
              <a:spcAft>
                <a:spcPts val="0"/>
              </a:spcAft>
              <a:buClr>
                <a:schemeClr val="dk1"/>
              </a:buClr>
              <a:buSzPts val="1600"/>
              <a:buChar char="–"/>
              <a:defRPr sz="800"/>
            </a:lvl4pPr>
            <a:lvl5pPr marL="1143000" lvl="4" indent="-165100" algn="l">
              <a:spcBef>
                <a:spcPts val="160"/>
              </a:spcBef>
              <a:spcAft>
                <a:spcPts val="0"/>
              </a:spcAft>
              <a:buClr>
                <a:schemeClr val="dk1"/>
              </a:buClr>
              <a:buSzPts val="1600"/>
              <a:buChar char="»"/>
              <a:defRPr sz="800"/>
            </a:lvl5pPr>
            <a:lvl6pPr marL="1371600" lvl="5" indent="-165100" algn="l">
              <a:spcBef>
                <a:spcPts val="160"/>
              </a:spcBef>
              <a:spcAft>
                <a:spcPts val="0"/>
              </a:spcAft>
              <a:buClr>
                <a:schemeClr val="dk1"/>
              </a:buClr>
              <a:buSzPts val="1600"/>
              <a:buChar char="•"/>
              <a:defRPr sz="800"/>
            </a:lvl6pPr>
            <a:lvl7pPr marL="1600200" lvl="6" indent="-165100" algn="l">
              <a:spcBef>
                <a:spcPts val="160"/>
              </a:spcBef>
              <a:spcAft>
                <a:spcPts val="0"/>
              </a:spcAft>
              <a:buClr>
                <a:schemeClr val="dk1"/>
              </a:buClr>
              <a:buSzPts val="1600"/>
              <a:buChar char="•"/>
              <a:defRPr sz="800"/>
            </a:lvl7pPr>
            <a:lvl8pPr marL="1828800" lvl="7" indent="-165100" algn="l">
              <a:spcBef>
                <a:spcPts val="160"/>
              </a:spcBef>
              <a:spcAft>
                <a:spcPts val="0"/>
              </a:spcAft>
              <a:buClr>
                <a:schemeClr val="dk1"/>
              </a:buClr>
              <a:buSzPts val="1600"/>
              <a:buChar char="•"/>
              <a:defRPr sz="800"/>
            </a:lvl8pPr>
            <a:lvl9pPr marL="2057400" lvl="8" indent="-165100" algn="l">
              <a:spcBef>
                <a:spcPts val="160"/>
              </a:spcBef>
              <a:spcAft>
                <a:spcPts val="0"/>
              </a:spcAft>
              <a:buClr>
                <a:schemeClr val="dk1"/>
              </a:buClr>
              <a:buSzPts val="1600"/>
              <a:buChar char="•"/>
              <a:defRPr sz="800"/>
            </a:lvl9pPr>
          </a:lstStyle>
          <a:p>
            <a:endParaRPr/>
          </a:p>
        </p:txBody>
      </p:sp>
      <p:sp>
        <p:nvSpPr>
          <p:cNvPr id="46" name="Google Shape;46;p7"/>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26331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337447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2">
            <a:lumMod val="60000"/>
            <a:lumOff val="40000"/>
          </a:schemeClr>
        </a:solidFill>
        <a:effectLst/>
      </p:bgPr>
    </p:bg>
    <p:spTree>
      <p:nvGrpSpPr>
        <p:cNvPr id="1" name="Shape 5"/>
        <p:cNvGrpSpPr/>
        <p:nvPr/>
      </p:nvGrpSpPr>
      <p:grpSpPr>
        <a:xfrm>
          <a:off x="0" y="0"/>
          <a:ext cx="0" cy="0"/>
          <a:chOff x="0" y="0"/>
          <a:chExt cx="0" cy="0"/>
        </a:xfrm>
      </p:grpSpPr>
      <p:sp>
        <p:nvSpPr>
          <p:cNvPr id="4" name="9Slide.vn - 2019">
            <a:extLst>
              <a:ext uri="{FF2B5EF4-FFF2-40B4-BE49-F238E27FC236}">
                <a16:creationId xmlns:a16="http://schemas.microsoft.com/office/drawing/2014/main" id="{146DA2AA-B688-498E-A710-4A0AD04B4017}"/>
              </a:ext>
            </a:extLst>
          </p:cNvPr>
          <p:cNvSpPr txBox="1"/>
          <p:nvPr userDrawn="1"/>
        </p:nvSpPr>
        <p:spPr>
          <a:xfrm>
            <a:off x="0" y="-7122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1pPr>
            <a:lvl2pPr lvl="1"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2pPr>
            <a:lvl3pPr lvl="2"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3pPr>
            <a:lvl4pPr lvl="3"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4pPr>
            <a:lvl5pPr lvl="4"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5pPr>
            <a:lvl6pPr lvl="5"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6pPr>
            <a:lvl7pPr lvl="6"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7pPr>
            <a:lvl8pPr lvl="7"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8pPr>
            <a:lvl9pPr lvl="8" rtl="0">
              <a:spcBef>
                <a:spcPts val="0"/>
              </a:spcBef>
              <a:spcAft>
                <a:spcPts val="0"/>
              </a:spcAft>
              <a:buClr>
                <a:schemeClr val="dk2"/>
              </a:buClr>
              <a:buSzPts val="3000"/>
              <a:buFont typeface="Kirang Haerang"/>
              <a:buNone/>
              <a:defRPr sz="3000">
                <a:solidFill>
                  <a:schemeClr val="dk2"/>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6"/>
              </a:buClr>
              <a:buSzPts val="1400"/>
              <a:buFont typeface="Nunito"/>
              <a:buChar char="●"/>
              <a:defRPr>
                <a:solidFill>
                  <a:schemeClr val="accent6"/>
                </a:solidFill>
                <a:latin typeface="Nunito"/>
                <a:ea typeface="Nunito"/>
                <a:cs typeface="Nunito"/>
                <a:sym typeface="Nunito"/>
              </a:defRPr>
            </a:lvl1pPr>
            <a:lvl2pPr marL="914400" lvl="1"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2pPr>
            <a:lvl3pPr marL="1371600" lvl="2"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3pPr>
            <a:lvl4pPr marL="1828800" lvl="3"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4pPr>
            <a:lvl5pPr marL="2286000" lvl="4"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5pPr>
            <a:lvl6pPr marL="2743200" lvl="5"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6pPr>
            <a:lvl7pPr marL="3200400" lvl="6"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7pPr>
            <a:lvl8pPr marL="3657600" lvl="7" indent="-317500">
              <a:lnSpc>
                <a:spcPct val="115000"/>
              </a:lnSpc>
              <a:spcBef>
                <a:spcPts val="1600"/>
              </a:spcBef>
              <a:spcAft>
                <a:spcPts val="0"/>
              </a:spcAft>
              <a:buClr>
                <a:schemeClr val="accent6"/>
              </a:buClr>
              <a:buSzPts val="1400"/>
              <a:buFont typeface="Nunito"/>
              <a:buChar char="○"/>
              <a:defRPr>
                <a:solidFill>
                  <a:schemeClr val="accent6"/>
                </a:solidFill>
                <a:latin typeface="Nunito"/>
                <a:ea typeface="Nunito"/>
                <a:cs typeface="Nunito"/>
                <a:sym typeface="Nunito"/>
              </a:defRPr>
            </a:lvl8pPr>
            <a:lvl9pPr marL="4114800" lvl="8" indent="-317500">
              <a:lnSpc>
                <a:spcPct val="115000"/>
              </a:lnSpc>
              <a:spcBef>
                <a:spcPts val="1600"/>
              </a:spcBef>
              <a:spcAft>
                <a:spcPts val="1600"/>
              </a:spcAft>
              <a:buClr>
                <a:schemeClr val="accent6"/>
              </a:buClr>
              <a:buSzPts val="1400"/>
              <a:buFont typeface="Nunito"/>
              <a:buChar char="■"/>
              <a:defRPr>
                <a:solidFill>
                  <a:schemeClr val="accent6"/>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8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omic Sans MS" panose="030F0702030302020204" pitchFamily="66" charset="0"/>
          <a:ea typeface="Comic Sans MS" panose="030F0702030302020204" pitchFamily="66"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137319"/>
            <a:ext cx="4114800" cy="5715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228600" y="800100"/>
            <a:ext cx="4114800" cy="226298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228600" y="3178175"/>
            <a:ext cx="1066800" cy="18256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562100" y="3178175"/>
            <a:ext cx="1447800" cy="18256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3276600" y="3178175"/>
            <a:ext cx="1066800" cy="18256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079814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164"/>
            <a:ext cx="9144000" cy="5143500"/>
          </a:xfrm>
          <a:prstGeom prst="rect">
            <a:avLst/>
          </a:prstGeom>
        </p:spPr>
      </p:pic>
    </p:spTree>
    <p:extLst>
      <p:ext uri="{BB962C8B-B14F-4D97-AF65-F5344CB8AC3E}">
        <p14:creationId xmlns:p14="http://schemas.microsoft.com/office/powerpoint/2010/main" val="124057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Let’s write.</a:t>
            </a:r>
          </a:p>
        </p:txBody>
      </p:sp>
      <p:pic>
        <p:nvPicPr>
          <p:cNvPr id="3" name="Picture 2">
            <a:extLst>
              <a:ext uri="{FF2B5EF4-FFF2-40B4-BE49-F238E27FC236}">
                <a16:creationId xmlns:a16="http://schemas.microsoft.com/office/drawing/2014/main" id="{E2BC4948-6170-D698-AF8E-DF500D0EE0D6}"/>
              </a:ext>
            </a:extLst>
          </p:cNvPr>
          <p:cNvPicPr>
            <a:picLocks noChangeAspect="1"/>
          </p:cNvPicPr>
          <p:nvPr/>
        </p:nvPicPr>
        <p:blipFill>
          <a:blip r:embed="rId3"/>
          <a:stretch>
            <a:fillRect/>
          </a:stretch>
        </p:blipFill>
        <p:spPr>
          <a:xfrm>
            <a:off x="1866585" y="831984"/>
            <a:ext cx="5674877" cy="3649332"/>
          </a:xfrm>
          <a:prstGeom prst="rect">
            <a:avLst/>
          </a:prstGeom>
        </p:spPr>
      </p:pic>
    </p:spTree>
    <p:extLst>
      <p:ext uri="{BB962C8B-B14F-4D97-AF65-F5344CB8AC3E}">
        <p14:creationId xmlns:p14="http://schemas.microsoft.com/office/powerpoint/2010/main" val="840434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Let’s write.</a:t>
            </a:r>
          </a:p>
        </p:txBody>
      </p:sp>
      <p:grpSp>
        <p:nvGrpSpPr>
          <p:cNvPr id="6" name="Group 5">
            <a:extLst>
              <a:ext uri="{FF2B5EF4-FFF2-40B4-BE49-F238E27FC236}">
                <a16:creationId xmlns:a16="http://schemas.microsoft.com/office/drawing/2014/main" id="{64BC4F2E-C501-45C1-AE2B-3BC08477753F}"/>
              </a:ext>
            </a:extLst>
          </p:cNvPr>
          <p:cNvGrpSpPr/>
          <p:nvPr/>
        </p:nvGrpSpPr>
        <p:grpSpPr>
          <a:xfrm>
            <a:off x="4041082" y="1358027"/>
            <a:ext cx="4897179" cy="2427446"/>
            <a:chOff x="4240530" y="1421606"/>
            <a:chExt cx="4720591" cy="2427446"/>
          </a:xfrm>
        </p:grpSpPr>
        <p:sp>
          <p:nvSpPr>
            <p:cNvPr id="5" name="TextBox 4">
              <a:extLst>
                <a:ext uri="{FF2B5EF4-FFF2-40B4-BE49-F238E27FC236}">
                  <a16:creationId xmlns:a16="http://schemas.microsoft.com/office/drawing/2014/main" id="{8C41FAB0-5B01-4CC2-BB6C-984ABA1DCD21}"/>
                </a:ext>
              </a:extLst>
            </p:cNvPr>
            <p:cNvSpPr txBox="1"/>
            <p:nvPr/>
          </p:nvSpPr>
          <p:spPr>
            <a:xfrm>
              <a:off x="4240530" y="1502679"/>
              <a:ext cx="4720591" cy="2170018"/>
            </a:xfrm>
            <a:prstGeom prst="rect">
              <a:avLst/>
            </a:prstGeom>
            <a:noFill/>
          </p:spPr>
          <p:txBody>
            <a:bodyPr wrap="square">
              <a:spAutoFit/>
            </a:bodyPr>
            <a:lstStyle/>
            <a:p>
              <a:pPr algn="ctr">
                <a:lnSpc>
                  <a:spcPct val="150000"/>
                </a:lnSpc>
              </a:pPr>
              <a:r>
                <a:rPr lang="en-US" sz="2000" b="1" i="0" dirty="0">
                  <a:solidFill>
                    <a:srgbClr val="F99D1C"/>
                  </a:solidFill>
                  <a:effectLst/>
                  <a:latin typeface="Comic Sans MS" panose="030F0702030302020204" pitchFamily="66" charset="0"/>
                </a:rPr>
                <a:t>Our outdoor activities</a:t>
              </a:r>
            </a:p>
            <a:p>
              <a:pPr>
                <a:lnSpc>
                  <a:spcPct val="150000"/>
                </a:lnSpc>
              </a:pPr>
              <a:r>
                <a:rPr lang="en-US" sz="1800" b="0" i="0" dirty="0">
                  <a:effectLst/>
                  <a:latin typeface="Comic Sans MS" panose="030F0702030302020204" pitchFamily="66" charset="0"/>
                </a:rPr>
                <a:t>Last summer, we </a:t>
              </a:r>
              <a:r>
                <a:rPr lang="en-US" sz="1800" dirty="0">
                  <a:latin typeface="Comic Sans MS" panose="030F0702030302020204" pitchFamily="66" charset="0"/>
                </a:rPr>
                <a:t>went to </a:t>
              </a:r>
              <a:r>
                <a:rPr lang="en-US" sz="1800" b="0" i="0" dirty="0">
                  <a:effectLst/>
                  <a:latin typeface="Comic Sans MS" panose="030F0702030302020204" pitchFamily="66" charset="0"/>
                </a:rPr>
                <a:t>_________. </a:t>
              </a:r>
            </a:p>
            <a:p>
              <a:pPr>
                <a:lnSpc>
                  <a:spcPct val="150000"/>
                </a:lnSpc>
              </a:pPr>
              <a:r>
                <a:rPr lang="en-US" sz="1800" b="0" i="0" dirty="0">
                  <a:effectLst/>
                  <a:latin typeface="Comic Sans MS" panose="030F0702030302020204" pitchFamily="66" charset="0"/>
                </a:rPr>
                <a:t>In the morning, we __________. At noon, ________. In the afternoon, ________. We were all happy.</a:t>
              </a:r>
              <a:endParaRPr lang="en-US" sz="1800" dirty="0">
                <a:latin typeface="Comic Sans MS" panose="030F0702030302020204" pitchFamily="66" charset="0"/>
              </a:endParaRPr>
            </a:p>
          </p:txBody>
        </p:sp>
        <p:sp>
          <p:nvSpPr>
            <p:cNvPr id="3" name="Rectangle: Rounded Corners 2">
              <a:extLst>
                <a:ext uri="{FF2B5EF4-FFF2-40B4-BE49-F238E27FC236}">
                  <a16:creationId xmlns:a16="http://schemas.microsoft.com/office/drawing/2014/main" id="{6F65FD87-BA9A-4D37-9A91-A12CB4CFB82D}"/>
                </a:ext>
              </a:extLst>
            </p:cNvPr>
            <p:cNvSpPr/>
            <p:nvPr/>
          </p:nvSpPr>
          <p:spPr>
            <a:xfrm>
              <a:off x="4240530" y="1421606"/>
              <a:ext cx="4606290" cy="2427446"/>
            </a:xfrm>
            <a:prstGeom prst="round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2A9E6BA8-B115-F789-E87D-4666A49A2C34}"/>
              </a:ext>
            </a:extLst>
          </p:cNvPr>
          <p:cNvPicPr>
            <a:picLocks noChangeAspect="1"/>
          </p:cNvPicPr>
          <p:nvPr/>
        </p:nvPicPr>
        <p:blipFill>
          <a:blip r:embed="rId3"/>
          <a:stretch>
            <a:fillRect/>
          </a:stretch>
        </p:blipFill>
        <p:spPr>
          <a:xfrm>
            <a:off x="220388" y="1375744"/>
            <a:ext cx="3719689" cy="2392012"/>
          </a:xfrm>
          <a:prstGeom prst="rect">
            <a:avLst/>
          </a:prstGeom>
        </p:spPr>
      </p:pic>
    </p:spTree>
    <p:extLst>
      <p:ext uri="{BB962C8B-B14F-4D97-AF65-F5344CB8AC3E}">
        <p14:creationId xmlns:p14="http://schemas.microsoft.com/office/powerpoint/2010/main" val="2481057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Let’s write.</a:t>
            </a:r>
          </a:p>
        </p:txBody>
      </p:sp>
      <p:grpSp>
        <p:nvGrpSpPr>
          <p:cNvPr id="6" name="Group 5">
            <a:extLst>
              <a:ext uri="{FF2B5EF4-FFF2-40B4-BE49-F238E27FC236}">
                <a16:creationId xmlns:a16="http://schemas.microsoft.com/office/drawing/2014/main" id="{64BC4F2E-C501-45C1-AE2B-3BC08477753F}"/>
              </a:ext>
            </a:extLst>
          </p:cNvPr>
          <p:cNvGrpSpPr/>
          <p:nvPr/>
        </p:nvGrpSpPr>
        <p:grpSpPr>
          <a:xfrm>
            <a:off x="189284" y="1080655"/>
            <a:ext cx="8765790" cy="3509523"/>
            <a:chOff x="4216682" y="1354927"/>
            <a:chExt cx="4701697" cy="2494125"/>
          </a:xfrm>
        </p:grpSpPr>
        <p:sp>
          <p:nvSpPr>
            <p:cNvPr id="5" name="TextBox 4">
              <a:extLst>
                <a:ext uri="{FF2B5EF4-FFF2-40B4-BE49-F238E27FC236}">
                  <a16:creationId xmlns:a16="http://schemas.microsoft.com/office/drawing/2014/main" id="{8C41FAB0-5B01-4CC2-BB6C-984ABA1DCD21}"/>
                </a:ext>
              </a:extLst>
            </p:cNvPr>
            <p:cNvSpPr txBox="1"/>
            <p:nvPr/>
          </p:nvSpPr>
          <p:spPr>
            <a:xfrm>
              <a:off x="4240531" y="1354927"/>
              <a:ext cx="4628144" cy="2245824"/>
            </a:xfrm>
            <a:prstGeom prst="rect">
              <a:avLst/>
            </a:prstGeom>
            <a:noFill/>
          </p:spPr>
          <p:txBody>
            <a:bodyPr wrap="square">
              <a:spAutoFit/>
            </a:bodyPr>
            <a:lstStyle/>
            <a:p>
              <a:pPr algn="ctr">
                <a:lnSpc>
                  <a:spcPct val="150000"/>
                </a:lnSpc>
              </a:pPr>
              <a:r>
                <a:rPr lang="en-US" sz="2200" b="1" i="0" dirty="0">
                  <a:solidFill>
                    <a:schemeClr val="bg2">
                      <a:lumMod val="75000"/>
                    </a:schemeClr>
                  </a:solidFill>
                  <a:effectLst/>
                  <a:latin typeface="Comic Sans MS" panose="030F0702030302020204" pitchFamily="66" charset="0"/>
                </a:rPr>
                <a:t>Our outdoor activities</a:t>
              </a:r>
            </a:p>
            <a:p>
              <a:pPr algn="just">
                <a:lnSpc>
                  <a:spcPct val="150000"/>
                </a:lnSpc>
              </a:pPr>
              <a:r>
                <a:rPr lang="en-US" sz="2200" b="0" i="0" dirty="0">
                  <a:effectLst/>
                  <a:latin typeface="Comic Sans MS" panose="030F0702030302020204" pitchFamily="66" charset="0"/>
                </a:rPr>
                <a:t>Last summer, we </a:t>
              </a:r>
              <a:r>
                <a:rPr lang="en-US" sz="2200" dirty="0">
                  <a:latin typeface="Comic Sans MS" panose="030F0702030302020204" pitchFamily="66" charset="0"/>
                </a:rPr>
                <a:t>went to</a:t>
              </a:r>
              <a:r>
                <a:rPr lang="en-US" sz="2200" b="0" i="0" dirty="0">
                  <a:solidFill>
                    <a:srgbClr val="FFFFFF"/>
                  </a:solidFill>
                  <a:effectLst/>
                  <a:latin typeface="Comic Sans MS" panose="030F0702030302020204" pitchFamily="66" charset="0"/>
                </a:rPr>
                <a:t>_______</a:t>
              </a:r>
              <a:r>
                <a:rPr lang="en-US" sz="2200" b="0" i="0" dirty="0">
                  <a:effectLst/>
                  <a:latin typeface="Comic Sans MS" panose="030F0702030302020204" pitchFamily="66" charset="0"/>
                </a:rPr>
                <a:t>. In the morning, we </a:t>
              </a:r>
              <a:r>
                <a:rPr lang="en-US" sz="2200" b="0" i="0" dirty="0">
                  <a:solidFill>
                    <a:srgbClr val="FFFFFF"/>
                  </a:solidFill>
                  <a:effectLst/>
                  <a:latin typeface="Comic Sans MS" panose="030F0702030302020204" pitchFamily="66" charset="0"/>
                </a:rPr>
                <a:t>_______________________________________</a:t>
              </a:r>
              <a:r>
                <a:rPr lang="en-US" sz="2200" b="0" i="0" dirty="0">
                  <a:effectLst/>
                  <a:latin typeface="Comic Sans MS" panose="030F0702030302020204" pitchFamily="66" charset="0"/>
                </a:rPr>
                <a:t>. At noon, </a:t>
              </a:r>
              <a:r>
                <a:rPr lang="en-US" sz="2200" b="0" i="0" dirty="0">
                  <a:solidFill>
                    <a:srgbClr val="FFFFFF"/>
                  </a:solidFill>
                  <a:effectLst/>
                  <a:latin typeface="Comic Sans MS" panose="030F0702030302020204" pitchFamily="66" charset="0"/>
                </a:rPr>
                <a:t>_______________________________________________</a:t>
              </a:r>
            </a:p>
            <a:p>
              <a:pPr>
                <a:lnSpc>
                  <a:spcPct val="150000"/>
                </a:lnSpc>
              </a:pPr>
              <a:r>
                <a:rPr lang="en-US" sz="2200" b="0" i="0" dirty="0">
                  <a:solidFill>
                    <a:srgbClr val="FFFFFF"/>
                  </a:solidFill>
                  <a:effectLst/>
                  <a:latin typeface="Comic Sans MS" panose="030F0702030302020204" pitchFamily="66" charset="0"/>
                </a:rPr>
                <a:t>________ </a:t>
              </a:r>
              <a:r>
                <a:rPr lang="en-US" sz="2200" b="0" i="0" dirty="0">
                  <a:effectLst/>
                  <a:latin typeface="Comic Sans MS" panose="030F0702030302020204" pitchFamily="66" charset="0"/>
                </a:rPr>
                <a:t> In the afternoon, </a:t>
              </a:r>
              <a:r>
                <a:rPr lang="en-US" sz="2200" b="0" i="0" dirty="0">
                  <a:solidFill>
                    <a:srgbClr val="FFFFFF"/>
                  </a:solidFill>
                  <a:effectLst/>
                  <a:latin typeface="Comic Sans MS" panose="030F0702030302020204" pitchFamily="66" charset="0"/>
                </a:rPr>
                <a:t>________________________</a:t>
              </a:r>
            </a:p>
            <a:p>
              <a:pPr>
                <a:lnSpc>
                  <a:spcPct val="150000"/>
                </a:lnSpc>
              </a:pPr>
              <a:r>
                <a:rPr lang="en-US" sz="2200" b="0" i="0" dirty="0">
                  <a:solidFill>
                    <a:srgbClr val="FFFFFF"/>
                  </a:solidFill>
                  <a:effectLst/>
                  <a:latin typeface="Comic Sans MS" panose="030F0702030302020204" pitchFamily="66" charset="0"/>
                </a:rPr>
                <a:t>_______________ </a:t>
              </a:r>
              <a:r>
                <a:rPr lang="en-US" sz="2200" b="0" i="0" dirty="0">
                  <a:effectLst/>
                  <a:latin typeface="Comic Sans MS" panose="030F0702030302020204" pitchFamily="66" charset="0"/>
                </a:rPr>
                <a:t>. We were all happy.</a:t>
              </a:r>
              <a:endParaRPr lang="en-US" sz="2200" dirty="0">
                <a:latin typeface="Comic Sans MS" panose="030F0702030302020204" pitchFamily="66" charset="0"/>
              </a:endParaRPr>
            </a:p>
          </p:txBody>
        </p:sp>
        <p:sp>
          <p:nvSpPr>
            <p:cNvPr id="3" name="Rectangle: Rounded Corners 2">
              <a:extLst>
                <a:ext uri="{FF2B5EF4-FFF2-40B4-BE49-F238E27FC236}">
                  <a16:creationId xmlns:a16="http://schemas.microsoft.com/office/drawing/2014/main" id="{6F65FD87-BA9A-4D37-9A91-A12CB4CFB82D}"/>
                </a:ext>
              </a:extLst>
            </p:cNvPr>
            <p:cNvSpPr/>
            <p:nvPr/>
          </p:nvSpPr>
          <p:spPr>
            <a:xfrm>
              <a:off x="4216682" y="1421606"/>
              <a:ext cx="4701697" cy="2427446"/>
            </a:xfrm>
            <a:prstGeom prst="roundRect">
              <a:avLst/>
            </a:prstGeom>
            <a:noFill/>
            <a:ln w="3810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sp>
        <p:nvSpPr>
          <p:cNvPr id="9" name="TextBox 8">
            <a:extLst>
              <a:ext uri="{FF2B5EF4-FFF2-40B4-BE49-F238E27FC236}">
                <a16:creationId xmlns:a16="http://schemas.microsoft.com/office/drawing/2014/main" id="{CB45CFCC-F027-4533-A5EA-A27CAE12F0CF}"/>
              </a:ext>
            </a:extLst>
          </p:cNvPr>
          <p:cNvSpPr txBox="1"/>
          <p:nvPr/>
        </p:nvSpPr>
        <p:spPr>
          <a:xfrm>
            <a:off x="441708" y="612316"/>
            <a:ext cx="3185664" cy="461665"/>
          </a:xfrm>
          <a:prstGeom prst="rect">
            <a:avLst/>
          </a:prstGeom>
          <a:solidFill>
            <a:srgbClr val="FFFF00"/>
          </a:solidFill>
        </p:spPr>
        <p:txBody>
          <a:bodyPr wrap="square">
            <a:spAutoFit/>
          </a:bodyPr>
          <a:lstStyle/>
          <a:p>
            <a:r>
              <a:rPr lang="en-US" sz="2400" b="1" i="0" dirty="0">
                <a:solidFill>
                  <a:srgbClr val="FF0000"/>
                </a:solidFill>
                <a:effectLst/>
                <a:latin typeface="Comic Sans MS" panose="030F0702030302020204" pitchFamily="66" charset="0"/>
              </a:rPr>
              <a:t>Suggested answer</a:t>
            </a:r>
            <a:r>
              <a:rPr lang="en-US" sz="2400" dirty="0">
                <a:solidFill>
                  <a:srgbClr val="FF0000"/>
                </a:solidFill>
                <a:latin typeface="Comic Sans MS" panose="030F0702030302020204" pitchFamily="66" charset="0"/>
              </a:rPr>
              <a:t> </a:t>
            </a:r>
          </a:p>
        </p:txBody>
      </p:sp>
      <p:sp>
        <p:nvSpPr>
          <p:cNvPr id="11" name="TextBox 10">
            <a:extLst>
              <a:ext uri="{FF2B5EF4-FFF2-40B4-BE49-F238E27FC236}">
                <a16:creationId xmlns:a16="http://schemas.microsoft.com/office/drawing/2014/main" id="{F97D6E82-F839-43D7-A60B-AA00823C5CA3}"/>
              </a:ext>
            </a:extLst>
          </p:cNvPr>
          <p:cNvSpPr txBox="1"/>
          <p:nvPr/>
        </p:nvSpPr>
        <p:spPr>
          <a:xfrm>
            <a:off x="4234788" y="1654703"/>
            <a:ext cx="1500187" cy="430887"/>
          </a:xfrm>
          <a:prstGeom prst="rect">
            <a:avLst/>
          </a:prstGeom>
          <a:noFill/>
        </p:spPr>
        <p:txBody>
          <a:bodyPr wrap="square">
            <a:spAutoFit/>
          </a:bodyPr>
          <a:lstStyle/>
          <a:p>
            <a:r>
              <a:rPr lang="en-US" sz="2200" b="0" i="0" dirty="0">
                <a:solidFill>
                  <a:srgbClr val="FF0000"/>
                </a:solidFill>
                <a:effectLst/>
                <a:latin typeface="Comic Sans MS" panose="030F0702030302020204" pitchFamily="66" charset="0"/>
              </a:rPr>
              <a:t>campsite </a:t>
            </a:r>
            <a:r>
              <a:rPr lang="en-US" sz="2200" dirty="0">
                <a:solidFill>
                  <a:srgbClr val="FF0000"/>
                </a:solidFill>
                <a:latin typeface="Comic Sans MS" panose="030F0702030302020204" pitchFamily="66" charset="0"/>
              </a:rPr>
              <a:t> </a:t>
            </a:r>
          </a:p>
        </p:txBody>
      </p:sp>
      <p:sp>
        <p:nvSpPr>
          <p:cNvPr id="13" name="TextBox 12">
            <a:extLst>
              <a:ext uri="{FF2B5EF4-FFF2-40B4-BE49-F238E27FC236}">
                <a16:creationId xmlns:a16="http://schemas.microsoft.com/office/drawing/2014/main" id="{421C6CEA-B46E-42CF-9D97-22D7763FFF02}"/>
              </a:ext>
            </a:extLst>
          </p:cNvPr>
          <p:cNvSpPr txBox="1"/>
          <p:nvPr/>
        </p:nvSpPr>
        <p:spPr>
          <a:xfrm>
            <a:off x="320040" y="2233048"/>
            <a:ext cx="6983730" cy="430887"/>
          </a:xfrm>
          <a:prstGeom prst="rect">
            <a:avLst/>
          </a:prstGeom>
          <a:noFill/>
        </p:spPr>
        <p:txBody>
          <a:bodyPr wrap="square">
            <a:spAutoFit/>
          </a:bodyPr>
          <a:lstStyle/>
          <a:p>
            <a:r>
              <a:rPr lang="en-US" sz="2200" b="0" i="0" dirty="0">
                <a:solidFill>
                  <a:srgbClr val="FF0000"/>
                </a:solidFill>
                <a:effectLst/>
                <a:latin typeface="Comic Sans MS" panose="030F0702030302020204" pitchFamily="66" charset="0"/>
              </a:rPr>
              <a:t>walked along the long road and watched the flowers</a:t>
            </a:r>
            <a:endParaRPr lang="en-US" sz="2200" dirty="0">
              <a:solidFill>
                <a:srgbClr val="FF0000"/>
              </a:solidFill>
              <a:latin typeface="Comic Sans MS" panose="030F0702030302020204" pitchFamily="66" charset="0"/>
            </a:endParaRPr>
          </a:p>
        </p:txBody>
      </p:sp>
      <p:sp>
        <p:nvSpPr>
          <p:cNvPr id="15" name="TextBox 14">
            <a:extLst>
              <a:ext uri="{FF2B5EF4-FFF2-40B4-BE49-F238E27FC236}">
                <a16:creationId xmlns:a16="http://schemas.microsoft.com/office/drawing/2014/main" id="{E5FF91F9-4DF5-47BD-8A81-13BC7F8AD2F7}"/>
              </a:ext>
            </a:extLst>
          </p:cNvPr>
          <p:cNvSpPr txBox="1"/>
          <p:nvPr/>
        </p:nvSpPr>
        <p:spPr>
          <a:xfrm>
            <a:off x="276464" y="2626735"/>
            <a:ext cx="8503892" cy="1051891"/>
          </a:xfrm>
          <a:prstGeom prst="rect">
            <a:avLst/>
          </a:prstGeom>
          <a:noFill/>
        </p:spPr>
        <p:txBody>
          <a:bodyPr wrap="square">
            <a:spAutoFit/>
          </a:bodyPr>
          <a:lstStyle/>
          <a:p>
            <a:pPr>
              <a:lnSpc>
                <a:spcPct val="150000"/>
              </a:lnSpc>
            </a:pPr>
            <a:r>
              <a:rPr lang="en-US" sz="2200" b="0" i="0" dirty="0">
                <a:solidFill>
                  <a:srgbClr val="FF0000"/>
                </a:solidFill>
                <a:effectLst/>
                <a:latin typeface="Comic Sans MS" panose="030F0702030302020204" pitchFamily="66" charset="0"/>
              </a:rPr>
              <a:t>we had a small party. We sang some English songs and ate cakes and sweets.  </a:t>
            </a:r>
            <a:endParaRPr lang="en-US" sz="2200" dirty="0">
              <a:solidFill>
                <a:srgbClr val="FF0000"/>
              </a:solidFill>
              <a:latin typeface="Comic Sans MS" panose="030F0702030302020204" pitchFamily="66" charset="0"/>
            </a:endParaRPr>
          </a:p>
        </p:txBody>
      </p:sp>
      <p:sp>
        <p:nvSpPr>
          <p:cNvPr id="17" name="TextBox 16">
            <a:extLst>
              <a:ext uri="{FF2B5EF4-FFF2-40B4-BE49-F238E27FC236}">
                <a16:creationId xmlns:a16="http://schemas.microsoft.com/office/drawing/2014/main" id="{B7F60102-7B52-42C4-AD40-4D64EB534230}"/>
              </a:ext>
            </a:extLst>
          </p:cNvPr>
          <p:cNvSpPr txBox="1"/>
          <p:nvPr/>
        </p:nvSpPr>
        <p:spPr>
          <a:xfrm>
            <a:off x="4234788" y="3262335"/>
            <a:ext cx="4833642" cy="430887"/>
          </a:xfrm>
          <a:prstGeom prst="rect">
            <a:avLst/>
          </a:prstGeom>
          <a:noFill/>
        </p:spPr>
        <p:txBody>
          <a:bodyPr wrap="square">
            <a:spAutoFit/>
          </a:bodyPr>
          <a:lstStyle/>
          <a:p>
            <a:r>
              <a:rPr lang="en-US" sz="2200" b="0" i="0" dirty="0">
                <a:solidFill>
                  <a:srgbClr val="FF0000"/>
                </a:solidFill>
                <a:effectLst/>
                <a:latin typeface="Comic Sans MS" panose="030F0702030302020204" pitchFamily="66" charset="0"/>
              </a:rPr>
              <a:t>the boys played tag of war and the</a:t>
            </a:r>
            <a:endParaRPr lang="en-US" sz="2200" dirty="0">
              <a:solidFill>
                <a:srgbClr val="FF0000"/>
              </a:solidFill>
              <a:latin typeface="Comic Sans MS" panose="030F0702030302020204" pitchFamily="66" charset="0"/>
            </a:endParaRPr>
          </a:p>
        </p:txBody>
      </p:sp>
      <p:sp>
        <p:nvSpPr>
          <p:cNvPr id="19" name="TextBox 18">
            <a:extLst>
              <a:ext uri="{FF2B5EF4-FFF2-40B4-BE49-F238E27FC236}">
                <a16:creationId xmlns:a16="http://schemas.microsoft.com/office/drawing/2014/main" id="{C77AEDA8-6C5B-4F14-9308-FBADA76AAB7E}"/>
              </a:ext>
            </a:extLst>
          </p:cNvPr>
          <p:cNvSpPr txBox="1"/>
          <p:nvPr/>
        </p:nvSpPr>
        <p:spPr>
          <a:xfrm>
            <a:off x="320040" y="3761156"/>
            <a:ext cx="2846070" cy="400110"/>
          </a:xfrm>
          <a:prstGeom prst="rect">
            <a:avLst/>
          </a:prstGeom>
          <a:noFill/>
        </p:spPr>
        <p:txBody>
          <a:bodyPr wrap="square">
            <a:spAutoFit/>
          </a:bodyPr>
          <a:lstStyle/>
          <a:p>
            <a:r>
              <a:rPr lang="en-US" sz="2000" b="0" i="0" dirty="0">
                <a:solidFill>
                  <a:srgbClr val="FF0000"/>
                </a:solidFill>
                <a:effectLst/>
                <a:latin typeface="Comic Sans MS" panose="030F0702030302020204" pitchFamily="66" charset="0"/>
              </a:rPr>
              <a:t>girls played badminton</a:t>
            </a:r>
            <a:r>
              <a:rPr lang="en-US" sz="2000" dirty="0">
                <a:solidFill>
                  <a:srgbClr val="FF0000"/>
                </a:solidFill>
                <a:latin typeface="Comic Sans MS" panose="030F0702030302020204" pitchFamily="66" charset="0"/>
              </a:rPr>
              <a:t> </a:t>
            </a:r>
            <a:endParaRPr lang="en-US" sz="2000" dirty="0"/>
          </a:p>
        </p:txBody>
      </p:sp>
    </p:spTree>
    <p:extLst>
      <p:ext uri="{BB962C8B-B14F-4D97-AF65-F5344CB8AC3E}">
        <p14:creationId xmlns:p14="http://schemas.microsoft.com/office/powerpoint/2010/main" val="2266993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p:bldP spid="15"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A96CAF-0975-45BF-A198-01013DD5A456}"/>
              </a:ext>
            </a:extLst>
          </p:cNvPr>
          <p:cNvPicPr>
            <a:picLocks noChangeAspect="1"/>
          </p:cNvPicPr>
          <p:nvPr/>
        </p:nvPicPr>
        <p:blipFill>
          <a:blip r:embed="rId4">
            <a:clrChange>
              <a:clrFrom>
                <a:srgbClr val="FFFFFF"/>
              </a:clrFrom>
              <a:clrTo>
                <a:srgbClr val="FFFFFF">
                  <a:alpha val="0"/>
                </a:srgbClr>
              </a:clrTo>
            </a:clrChange>
          </a:blip>
          <a:srcRect/>
          <a:stretch/>
        </p:blipFill>
        <p:spPr>
          <a:xfrm>
            <a:off x="411481" y="1277501"/>
            <a:ext cx="8389620" cy="3568819"/>
          </a:xfrm>
          <a:prstGeom prst="rect">
            <a:avLst/>
          </a:prstGeom>
        </p:spPr>
      </p:pic>
      <p:sp>
        <p:nvSpPr>
          <p:cNvPr id="4" name="Google Shape;1768;p43">
            <a:extLst>
              <a:ext uri="{FF2B5EF4-FFF2-40B4-BE49-F238E27FC236}">
                <a16:creationId xmlns:a16="http://schemas.microsoft.com/office/drawing/2014/main" id="{441B3D73-CC93-4816-9C72-54B33BB7CD43}"/>
              </a:ext>
            </a:extLst>
          </p:cNvPr>
          <p:cNvSpPr txBox="1">
            <a:spLocks/>
          </p:cNvSpPr>
          <p:nvPr/>
        </p:nvSpPr>
        <p:spPr>
          <a:xfrm>
            <a:off x="2080233" y="44898"/>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3200" b="1" dirty="0">
                <a:solidFill>
                  <a:srgbClr val="002060"/>
                </a:solidFill>
                <a:latin typeface="Comic Sans MS" panose="030F0702030302020204" pitchFamily="66" charset="0"/>
              </a:rPr>
              <a:t>Project</a:t>
            </a:r>
          </a:p>
        </p:txBody>
      </p:sp>
      <p:sp>
        <p:nvSpPr>
          <p:cNvPr id="5" name="Google Shape;1768;p43">
            <a:extLst>
              <a:ext uri="{FF2B5EF4-FFF2-40B4-BE49-F238E27FC236}">
                <a16:creationId xmlns:a16="http://schemas.microsoft.com/office/drawing/2014/main" id="{3DFDA429-17D0-4A43-A914-3EB3BE3AE13D}"/>
              </a:ext>
            </a:extLst>
          </p:cNvPr>
          <p:cNvSpPr txBox="1">
            <a:spLocks/>
          </p:cNvSpPr>
          <p:nvPr/>
        </p:nvSpPr>
        <p:spPr>
          <a:xfrm>
            <a:off x="2114524" y="87834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a:solidFill>
                  <a:srgbClr val="FFC000"/>
                </a:solidFill>
                <a:latin typeface="Comic Sans MS" panose="030F0702030302020204" pitchFamily="66" charset="0"/>
              </a:rPr>
              <a:t>Our outdoor activities</a:t>
            </a:r>
            <a:endParaRPr lang="en-US" sz="2000" b="1" dirty="0">
              <a:solidFill>
                <a:srgbClr val="FFC000"/>
              </a:solidFill>
              <a:latin typeface="Comic Sans MS" panose="030F0702030302020204" pitchFamily="66" charset="0"/>
            </a:endParaRPr>
          </a:p>
        </p:txBody>
      </p:sp>
      <p:sp>
        <p:nvSpPr>
          <p:cNvPr id="6" name="Speech Bubble: Rectangle with Corners Rounded 5">
            <a:extLst>
              <a:ext uri="{FF2B5EF4-FFF2-40B4-BE49-F238E27FC236}">
                <a16:creationId xmlns:a16="http://schemas.microsoft.com/office/drawing/2014/main" id="{5873068C-4F60-4C1E-951F-9B5753F82A4D}"/>
              </a:ext>
            </a:extLst>
          </p:cNvPr>
          <p:cNvSpPr/>
          <p:nvPr/>
        </p:nvSpPr>
        <p:spPr>
          <a:xfrm>
            <a:off x="1771634" y="3343547"/>
            <a:ext cx="4617748" cy="707572"/>
          </a:xfrm>
          <a:prstGeom prst="wedgeRoundRectCallout">
            <a:avLst>
              <a:gd name="adj1" fmla="val -34758"/>
              <a:gd name="adj2" fmla="val -80346"/>
              <a:gd name="adj3" fmla="val 16667"/>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a:solidFill>
                  <a:srgbClr val="000000"/>
                </a:solidFill>
                <a:latin typeface="Comic Sans MS" panose="030F0702030302020204" pitchFamily="66" charset="0"/>
              </a:rPr>
              <a:t>Last summer, Linh and I were at the campsite. We walked _______.</a:t>
            </a:r>
            <a:endParaRPr lang="en-US" sz="24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388086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6A0F35-6A69-480C-BB56-632BC45E46C5}"/>
              </a:ext>
            </a:extLst>
          </p:cNvPr>
          <p:cNvPicPr>
            <a:picLocks noChangeAspect="1"/>
          </p:cNvPicPr>
          <p:nvPr/>
        </p:nvPicPr>
        <p:blipFill rotWithShape="1">
          <a:blip r:embed="rId2"/>
          <a:srcRect t="29535"/>
          <a:stretch/>
        </p:blipFill>
        <p:spPr>
          <a:xfrm>
            <a:off x="996142" y="1074421"/>
            <a:ext cx="8134113" cy="4023360"/>
          </a:xfrm>
          <a:prstGeom prst="rect">
            <a:avLst/>
          </a:prstGeom>
        </p:spPr>
      </p:pic>
      <p:sp>
        <p:nvSpPr>
          <p:cNvPr id="6" name="Speech Bubble: Rectangle with Corners Rounded 5">
            <a:extLst>
              <a:ext uri="{FF2B5EF4-FFF2-40B4-BE49-F238E27FC236}">
                <a16:creationId xmlns:a16="http://schemas.microsoft.com/office/drawing/2014/main" id="{FDFE895A-C77D-8E57-95A8-7302A417D0B1}"/>
              </a:ext>
            </a:extLst>
          </p:cNvPr>
          <p:cNvSpPr/>
          <p:nvPr/>
        </p:nvSpPr>
        <p:spPr>
          <a:xfrm>
            <a:off x="86833" y="181719"/>
            <a:ext cx="4389633" cy="1317318"/>
          </a:xfrm>
          <a:prstGeom prst="wedgeRoundRectCallout">
            <a:avLst>
              <a:gd name="adj1" fmla="val 4078"/>
              <a:gd name="adj2" fmla="val 92644"/>
              <a:gd name="adj3" fmla="val 16667"/>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600" dirty="0">
                <a:solidFill>
                  <a:srgbClr val="000000"/>
                </a:solidFill>
                <a:latin typeface="Comic Sans MS" panose="030F0702030302020204" pitchFamily="66" charset="0"/>
              </a:rPr>
              <a:t>Last summer, Linh and </a:t>
            </a:r>
          </a:p>
          <a:p>
            <a:pPr algn="just"/>
            <a:r>
              <a:rPr lang="en-US" sz="2600" dirty="0">
                <a:solidFill>
                  <a:srgbClr val="000000"/>
                </a:solidFill>
                <a:latin typeface="Comic Sans MS" panose="030F0702030302020204" pitchFamily="66" charset="0"/>
              </a:rPr>
              <a:t>I were at the campsite. We walked _______.</a:t>
            </a:r>
          </a:p>
        </p:txBody>
      </p:sp>
      <p:sp>
        <p:nvSpPr>
          <p:cNvPr id="7" name="Speech Bubble: Rectangle with Corners Rounded 6">
            <a:extLst>
              <a:ext uri="{FF2B5EF4-FFF2-40B4-BE49-F238E27FC236}">
                <a16:creationId xmlns:a16="http://schemas.microsoft.com/office/drawing/2014/main" id="{D9EF3900-58F2-15A4-2A21-6A589E2DF20A}"/>
              </a:ext>
            </a:extLst>
          </p:cNvPr>
          <p:cNvSpPr/>
          <p:nvPr/>
        </p:nvSpPr>
        <p:spPr>
          <a:xfrm>
            <a:off x="6196084" y="372293"/>
            <a:ext cx="2389241" cy="936171"/>
          </a:xfrm>
          <a:prstGeom prst="wedgeRoundRectCallout">
            <a:avLst>
              <a:gd name="adj1" fmla="val -57151"/>
              <a:gd name="adj2" fmla="val 70640"/>
              <a:gd name="adj3" fmla="val 16667"/>
            </a:avLst>
          </a:prstGeom>
          <a:solidFill>
            <a:schemeClr val="tx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rgbClr val="000000"/>
                </a:solidFill>
                <a:latin typeface="Comic Sans MS" panose="030F0702030302020204" pitchFamily="66" charset="0"/>
              </a:rPr>
              <a:t>____________.</a:t>
            </a:r>
            <a:endParaRPr lang="en-US" sz="3200"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2749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Shape 217"/>
        <p:cNvGrpSpPr/>
        <p:nvPr/>
      </p:nvGrpSpPr>
      <p:grpSpPr>
        <a:xfrm>
          <a:off x="0" y="0"/>
          <a:ext cx="0" cy="0"/>
          <a:chOff x="0" y="0"/>
          <a:chExt cx="0" cy="0"/>
        </a:xfrm>
      </p:grpSpPr>
      <p:sp>
        <p:nvSpPr>
          <p:cNvPr id="6" name="Google Shape;1768;p43">
            <a:extLst>
              <a:ext uri="{FF2B5EF4-FFF2-40B4-BE49-F238E27FC236}">
                <a16:creationId xmlns:a16="http://schemas.microsoft.com/office/drawing/2014/main" id="{3A0327D9-9420-6E38-FACE-9E356024899D}"/>
              </a:ext>
            </a:extLst>
          </p:cNvPr>
          <p:cNvSpPr txBox="1">
            <a:spLocks/>
          </p:cNvSpPr>
          <p:nvPr/>
        </p:nvSpPr>
        <p:spPr>
          <a:xfrm>
            <a:off x="819397" y="2424249"/>
            <a:ext cx="7707085" cy="975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pPr algn="ctr"/>
            <a:r>
              <a:rPr lang="en-US" sz="4000" b="1" dirty="0">
                <a:solidFill>
                  <a:srgbClr val="0070C0"/>
                </a:solidFill>
                <a:latin typeface="Comic Sans MS" panose="030F0702030302020204" pitchFamily="66" charset="0"/>
              </a:rPr>
              <a:t>Fun corner and Wrap-up</a:t>
            </a:r>
          </a:p>
          <a:p>
            <a:pPr marL="0" marR="0" lvl="0" indent="0" algn="ctr" defTabSz="914400" rtl="0" eaLnBrk="1" fontAlgn="auto" latinLnBrk="0" hangingPunct="1">
              <a:lnSpc>
                <a:spcPct val="100000"/>
              </a:lnSpc>
              <a:spcBef>
                <a:spcPts val="0"/>
              </a:spcBef>
              <a:spcAft>
                <a:spcPts val="0"/>
              </a:spcAft>
              <a:buClr>
                <a:srgbClr val="617A86"/>
              </a:buClr>
              <a:buSzPts val="3600"/>
              <a:buFont typeface="Nixie One"/>
              <a:buNone/>
              <a:tabLst/>
              <a:defRPr/>
            </a:pPr>
            <a:endParaRPr kumimoji="0" lang="en-US" sz="40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2" name="Oval 1">
            <a:extLst>
              <a:ext uri="{FF2B5EF4-FFF2-40B4-BE49-F238E27FC236}">
                <a16:creationId xmlns:a16="http://schemas.microsoft.com/office/drawing/2014/main" id="{54A9C485-13E8-4CDD-2AB0-C1DE9C5869D2}"/>
              </a:ext>
            </a:extLst>
          </p:cNvPr>
          <p:cNvSpPr/>
          <p:nvPr/>
        </p:nvSpPr>
        <p:spPr>
          <a:xfrm>
            <a:off x="3511614" y="659737"/>
            <a:ext cx="1764512" cy="1764512"/>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66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05</a:t>
            </a:r>
          </a:p>
        </p:txBody>
      </p:sp>
    </p:spTree>
    <p:extLst>
      <p:ext uri="{BB962C8B-B14F-4D97-AF65-F5344CB8AC3E}">
        <p14:creationId xmlns:p14="http://schemas.microsoft.com/office/powerpoint/2010/main" val="1753668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6D829B-BA39-403D-BFDC-74AD241C1CE4}"/>
              </a:ext>
            </a:extLst>
          </p:cNvPr>
          <p:cNvSpPr>
            <a:spLocks noGrp="1"/>
          </p:cNvSpPr>
          <p:nvPr>
            <p:ph type="sldNum" sz="quarter" idx="4294967295"/>
          </p:nvPr>
        </p:nvSpPr>
        <p:spPr>
          <a:xfrm>
            <a:off x="0" y="0"/>
            <a:ext cx="0" cy="0"/>
          </a:xfrm>
        </p:spPr>
        <p:txBody>
          <a:bodyPr/>
          <a:lstStyle/>
          <a:p>
            <a:fld id="{52AF2F91-6C79-4775-9E01-5F8EDCA63F89}" type="slidenum">
              <a:rPr lang="en-US" smtClean="0"/>
              <a:t>16</a:t>
            </a:fld>
            <a:endParaRPr lang="en-US"/>
          </a:p>
        </p:txBody>
      </p:sp>
      <p:pic>
        <p:nvPicPr>
          <p:cNvPr id="1026" name="Picture 2" descr="10 Mind Map Examples to Conquer Complexity &amp; Unleash Potential">
            <a:extLst>
              <a:ext uri="{FF2B5EF4-FFF2-40B4-BE49-F238E27FC236}">
                <a16:creationId xmlns:a16="http://schemas.microsoft.com/office/drawing/2014/main" id="{CB6A20D0-BA7E-4BB2-9179-36E442742E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2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16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C74CB3-84AD-46A6-B316-7D82E067A162}"/>
              </a:ext>
            </a:extLst>
          </p:cNvPr>
          <p:cNvSpPr>
            <a:spLocks noGrp="1"/>
          </p:cNvSpPr>
          <p:nvPr>
            <p:ph type="sldNum" sz="quarter" idx="4294967295"/>
          </p:nvPr>
        </p:nvSpPr>
        <p:spPr>
          <a:xfrm>
            <a:off x="0" y="0"/>
            <a:ext cx="0" cy="0"/>
          </a:xfrm>
        </p:spPr>
        <p:txBody>
          <a:bodyPr/>
          <a:lstStyle/>
          <a:p>
            <a:fld id="{52AF2F91-6C79-4775-9E01-5F8EDCA63F89}" type="slidenum">
              <a:rPr lang="en-US" smtClean="0"/>
              <a:t>17</a:t>
            </a:fld>
            <a:endParaRPr lang="en-US"/>
          </a:p>
        </p:txBody>
      </p:sp>
      <p:pic>
        <p:nvPicPr>
          <p:cNvPr id="2050" name="Picture 2">
            <a:extLst>
              <a:ext uri="{FF2B5EF4-FFF2-40B4-BE49-F238E27FC236}">
                <a16:creationId xmlns:a16="http://schemas.microsoft.com/office/drawing/2014/main" id="{6D12A73D-5B52-446D-889B-6DDA7FC0D89F}"/>
              </a:ext>
            </a:extLst>
          </p:cNvPr>
          <p:cNvPicPr>
            <a:picLocks noChangeAspect="1" noChangeArrowheads="1"/>
          </p:cNvPicPr>
          <p:nvPr/>
        </p:nvPicPr>
        <p:blipFill rotWithShape="1">
          <a:blip r:embed="rId3"/>
          <a:srcRect l="-2630" t="-2215" r="-4562" b="8230"/>
          <a:stretch/>
        </p:blipFill>
        <p:spPr bwMode="auto">
          <a:xfrm>
            <a:off x="2503463" y="1191896"/>
            <a:ext cx="4734347" cy="338863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8A808747-901D-47D3-A5EB-8F4A70A678A3}"/>
              </a:ext>
            </a:extLst>
          </p:cNvPr>
          <p:cNvSpPr>
            <a:spLocks noChangeArrowheads="1"/>
          </p:cNvSpPr>
          <p:nvPr/>
        </p:nvSpPr>
        <p:spPr bwMode="auto">
          <a:xfrm>
            <a:off x="3436751" y="296754"/>
            <a:ext cx="2867773" cy="65146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a:ln>
                  <a:noFill/>
                </a:ln>
                <a:solidFill>
                  <a:srgbClr val="FF0000"/>
                </a:solidFill>
                <a:effectLst/>
                <a:latin typeface="Comic Sans MS" panose="030F0702030302020204" pitchFamily="66" charset="0"/>
              </a:rPr>
              <a:t>Presention</a:t>
            </a:r>
            <a:r>
              <a:rPr kumimoji="0" lang="en-US" altLang="en-US" b="1" i="0" u="none" strike="noStrike" cap="none" normalizeH="0" baseline="0">
                <a:ln>
                  <a:noFill/>
                </a:ln>
                <a:solidFill>
                  <a:srgbClr val="FF0000"/>
                </a:solidFill>
                <a:effectLst/>
                <a:latin typeface="Comic Sans MS" panose="030F0702030302020204" pitchFamily="66" charset="0"/>
              </a:rPr>
              <a:t> </a:t>
            </a:r>
            <a:endParaRPr kumimoji="0" lang="en-US" altLang="en-US" sz="4000" b="1" i="0" u="none" strike="noStrike" cap="none" normalizeH="0" baseline="0">
              <a:ln>
                <a:noFill/>
              </a:ln>
              <a:solidFill>
                <a:srgbClr val="FF0000"/>
              </a:solidFill>
              <a:effectLst/>
              <a:latin typeface="Comic Sans MS" panose="030F0702030302020204" pitchFamily="66" charset="0"/>
            </a:endParaRPr>
          </a:p>
        </p:txBody>
      </p:sp>
    </p:spTree>
    <p:extLst>
      <p:ext uri="{BB962C8B-B14F-4D97-AF65-F5344CB8AC3E}">
        <p14:creationId xmlns:p14="http://schemas.microsoft.com/office/powerpoint/2010/main" val="230453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1020232" y="4438650"/>
            <a:ext cx="7103536" cy="666977"/>
          </a:xfrm>
          <a:prstGeom prst="rect">
            <a:avLst/>
          </a:prstGeom>
        </p:spPr>
        <p:txBody>
          <a:bodyPr wrap="square">
            <a:spAutoFit/>
          </a:bodyPr>
          <a:lstStyle/>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1867" b="1" i="0" u="none" strike="noStrike" kern="0" cap="none" spc="0" normalizeH="0" baseline="0" noProof="0" dirty="0">
                <a:ln>
                  <a:noFill/>
                </a:ln>
                <a:solidFill>
                  <a:srgbClr val="0070C0"/>
                </a:solidFill>
                <a:effectLst/>
                <a:uLnTx/>
                <a:uFillTx/>
                <a:latin typeface="Arial"/>
                <a:cs typeface="Arial"/>
                <a:sym typeface="Arial"/>
              </a:rPr>
              <a:t>Website</a:t>
            </a:r>
            <a:r>
              <a:rPr kumimoji="0" lang="en-US" sz="1867" b="0" i="0" u="none" strike="noStrike" kern="0" cap="none" spc="0" normalizeH="0" baseline="0" noProof="0" dirty="0">
                <a:ln>
                  <a:noFill/>
                </a:ln>
                <a:solidFill>
                  <a:srgbClr val="0070C0"/>
                </a:solidFill>
                <a:effectLst/>
                <a:uLnTx/>
                <a:uFillTx/>
                <a:latin typeface="Arial"/>
                <a:cs typeface="Arial"/>
                <a:sym typeface="Arial"/>
              </a:rPr>
              <a:t>: </a:t>
            </a:r>
            <a:r>
              <a:rPr kumimoji="0" lang="en-US" sz="1867" b="0" i="1" u="none" strike="noStrike" kern="0" cap="none" spc="0" normalizeH="0" baseline="0" noProof="0" dirty="0">
                <a:ln>
                  <a:noFill/>
                </a:ln>
                <a:solidFill>
                  <a:srgbClr val="FFFFFF"/>
                </a:solidFill>
                <a:effectLst/>
                <a:uLnTx/>
                <a:uFillTx/>
                <a:latin typeface="Arial"/>
                <a:cs typeface="Arial"/>
                <a:sym typeface="Arial"/>
              </a:rPr>
              <a:t>hoclieu.vn</a:t>
            </a:r>
          </a:p>
          <a:p>
            <a:pPr marL="0" marR="0" lvl="0" indent="0" algn="ctr" defTabSz="1219140" rtl="0" eaLnBrk="1" fontAlgn="auto" latinLnBrk="0" hangingPunct="1">
              <a:lnSpc>
                <a:spcPct val="100000"/>
              </a:lnSpc>
              <a:spcBef>
                <a:spcPts val="0"/>
              </a:spcBef>
              <a:spcAft>
                <a:spcPts val="0"/>
              </a:spcAft>
              <a:buClr>
                <a:srgbClr val="000000"/>
              </a:buClr>
              <a:buSzTx/>
              <a:buFont typeface="Arial"/>
              <a:buNone/>
              <a:tabLst/>
              <a:defRPr/>
            </a:pPr>
            <a:r>
              <a:rPr kumimoji="0" lang="en-US" sz="1867" b="1" i="0" u="none" strike="noStrike" kern="0" cap="none" spc="0" normalizeH="0" baseline="0" noProof="0" dirty="0">
                <a:ln>
                  <a:noFill/>
                </a:ln>
                <a:solidFill>
                  <a:srgbClr val="0070C0"/>
                </a:solidFill>
                <a:effectLst/>
                <a:uLnTx/>
                <a:uFillTx/>
                <a:latin typeface="Arial"/>
                <a:cs typeface="Arial"/>
                <a:sym typeface="Arial"/>
              </a:rPr>
              <a:t>Fanpage</a:t>
            </a:r>
            <a:r>
              <a:rPr kumimoji="0" lang="en-US" sz="1867" b="0" i="0" u="none" strike="noStrike" kern="0" cap="none" spc="0" normalizeH="0" baseline="0" noProof="0" dirty="0">
                <a:ln>
                  <a:noFill/>
                </a:ln>
                <a:solidFill>
                  <a:srgbClr val="0070C0"/>
                </a:solidFill>
                <a:effectLst/>
                <a:uLnTx/>
                <a:uFillTx/>
                <a:latin typeface="Arial"/>
                <a:cs typeface="Arial"/>
                <a:sym typeface="Arial"/>
              </a:rPr>
              <a:t>:</a:t>
            </a:r>
            <a:r>
              <a:rPr kumimoji="0" lang="vi-VN" sz="1867" b="0" i="0" u="none" strike="noStrike" kern="0" cap="none" spc="0" normalizeH="0" baseline="0" noProof="0" dirty="0">
                <a:ln>
                  <a:noFill/>
                </a:ln>
                <a:solidFill>
                  <a:srgbClr val="0070C0"/>
                </a:solidFill>
                <a:effectLst/>
                <a:uLnTx/>
                <a:uFillTx/>
                <a:latin typeface="Arial"/>
                <a:cs typeface="Arial"/>
                <a:sym typeface="Arial"/>
              </a:rPr>
              <a:t> </a:t>
            </a:r>
            <a:r>
              <a:rPr kumimoji="0" lang="en-US" sz="1867" b="0" i="1" u="none" strike="noStrike" kern="0" cap="none" spc="0" normalizeH="0" baseline="0" noProof="0" dirty="0">
                <a:ln>
                  <a:noFill/>
                </a:ln>
                <a:solidFill>
                  <a:srgbClr val="FFFFFF"/>
                </a:solidFill>
                <a:effectLst/>
                <a:uLnTx/>
                <a:uFillTx/>
                <a:latin typeface="Arial"/>
                <a:cs typeface="Arial"/>
                <a:sym typeface="Arial"/>
              </a:rPr>
              <a:t>https://www.facebook.com/tienganhglobalsuccess.vn/</a:t>
            </a:r>
            <a:endParaRPr kumimoji="0" lang="en-GB" sz="1867" b="0" i="1" u="none" strike="noStrike" kern="0" cap="none" spc="0" normalizeH="0" baseline="0" noProof="0" dirty="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225177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Shape 194"/>
        <p:cNvGrpSpPr/>
        <p:nvPr/>
      </p:nvGrpSpPr>
      <p:grpSpPr>
        <a:xfrm>
          <a:off x="0" y="0"/>
          <a:ext cx="0" cy="0"/>
          <a:chOff x="0" y="0"/>
          <a:chExt cx="0" cy="0"/>
        </a:xfrm>
      </p:grpSpPr>
      <p:sp>
        <p:nvSpPr>
          <p:cNvPr id="4" name="Google Shape;1586;p38">
            <a:extLst>
              <a:ext uri="{FF2B5EF4-FFF2-40B4-BE49-F238E27FC236}">
                <a16:creationId xmlns:a16="http://schemas.microsoft.com/office/drawing/2014/main" id="{2CCC8E58-9E73-3759-A439-4A9C2DCC2A52}"/>
              </a:ext>
            </a:extLst>
          </p:cNvPr>
          <p:cNvSpPr txBox="1">
            <a:spLocks noGrp="1"/>
          </p:cNvSpPr>
          <p:nvPr>
            <p:ph type="ctrTitle" idx="4294967295"/>
          </p:nvPr>
        </p:nvSpPr>
        <p:spPr>
          <a:xfrm>
            <a:off x="1044875" y="824964"/>
            <a:ext cx="7219950" cy="6334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800" b="1">
                <a:solidFill>
                  <a:srgbClr val="FF0000"/>
                </a:solidFill>
                <a:latin typeface="Comic Sans MS" panose="030F0702030302020204" pitchFamily="66" charset="0"/>
              </a:rPr>
              <a:t>Unit 9</a:t>
            </a:r>
            <a:br>
              <a:rPr lang="en-US" sz="4800" b="1">
                <a:solidFill>
                  <a:srgbClr val="FF0000"/>
                </a:solidFill>
                <a:latin typeface="Comic Sans MS" panose="030F0702030302020204" pitchFamily="66" charset="0"/>
              </a:rPr>
            </a:br>
            <a:r>
              <a:rPr lang="en-US" sz="4800" b="1">
                <a:solidFill>
                  <a:srgbClr val="FF0000"/>
                </a:solidFill>
                <a:latin typeface="Comic Sans MS" panose="030F0702030302020204" pitchFamily="66" charset="0"/>
              </a:rPr>
              <a:t>Our outdoor activities</a:t>
            </a:r>
            <a:endParaRPr sz="4800" b="1" dirty="0">
              <a:solidFill>
                <a:srgbClr val="FF0000"/>
              </a:solidFill>
              <a:latin typeface="Comic Sans MS" panose="030F0702030302020204" pitchFamily="66" charset="0"/>
            </a:endParaRPr>
          </a:p>
        </p:txBody>
      </p:sp>
      <p:sp>
        <p:nvSpPr>
          <p:cNvPr id="5" name="Google Shape;1587;p38">
            <a:extLst>
              <a:ext uri="{FF2B5EF4-FFF2-40B4-BE49-F238E27FC236}">
                <a16:creationId xmlns:a16="http://schemas.microsoft.com/office/drawing/2014/main" id="{38676C79-1412-89DF-2569-B7D90C47281F}"/>
              </a:ext>
            </a:extLst>
          </p:cNvPr>
          <p:cNvSpPr txBox="1">
            <a:spLocks/>
          </p:cNvSpPr>
          <p:nvPr/>
        </p:nvSpPr>
        <p:spPr>
          <a:xfrm>
            <a:off x="2165658" y="2800764"/>
            <a:ext cx="4978384" cy="444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Lesson 2 - </a:t>
            </a:r>
            <a:r>
              <a:rPr kumimoji="0" lang="vi-VN" sz="3600" b="1" i="0" u="none" strike="noStrike" kern="0" cap="none" spc="0" normalizeH="0" baseline="0" noProof="0">
                <a:ln>
                  <a:noFill/>
                </a:ln>
                <a:solidFill>
                  <a:srgbClr val="0070C0"/>
                </a:solidFill>
                <a:effectLst/>
                <a:uLnTx/>
                <a:uFillTx/>
                <a:latin typeface="Comic Sans MS" panose="030F0702030302020204" pitchFamily="66" charset="0"/>
                <a:cs typeface="Arial"/>
                <a:sym typeface="Arial"/>
              </a:rPr>
              <a:t>Period </a:t>
            </a:r>
            <a:r>
              <a:rPr lang="en-US" sz="3600" b="1">
                <a:solidFill>
                  <a:srgbClr val="0070C0"/>
                </a:solidFill>
                <a:latin typeface="Comic Sans MS" panose="030F0702030302020204" pitchFamily="66" charset="0"/>
              </a:rPr>
              <a:t>6</a:t>
            </a:r>
            <a:endParaRPr kumimoji="0" lang="vi-VN" sz="3600" b="1" i="0" u="none" strike="noStrike" kern="0" cap="none" spc="0" normalizeH="0" baseline="0" noProof="0" dirty="0">
              <a:ln>
                <a:noFill/>
              </a:ln>
              <a:solidFill>
                <a:srgbClr val="0070C0"/>
              </a:solidFill>
              <a:effectLst/>
              <a:uLnTx/>
              <a:uFillTx/>
              <a:latin typeface="Comic Sans MS" panose="030F0702030302020204" pitchFamily="66" charset="0"/>
              <a:cs typeface="Arial"/>
              <a:sym typeface="Arial"/>
            </a:endParaRPr>
          </a:p>
        </p:txBody>
      </p:sp>
      <p:sp>
        <p:nvSpPr>
          <p:cNvPr id="6" name="Google Shape;1589;p38">
            <a:extLst>
              <a:ext uri="{FF2B5EF4-FFF2-40B4-BE49-F238E27FC236}">
                <a16:creationId xmlns:a16="http://schemas.microsoft.com/office/drawing/2014/main" id="{5FCBC86A-BE92-B1AD-A585-626CBBEC3748}"/>
              </a:ext>
            </a:extLst>
          </p:cNvPr>
          <p:cNvSpPr/>
          <p:nvPr/>
        </p:nvSpPr>
        <p:spPr>
          <a:xfrm>
            <a:off x="2446100" y="2573107"/>
            <a:ext cx="4417500" cy="71700"/>
          </a:xfrm>
          <a:prstGeom prst="roundRect">
            <a:avLst>
              <a:gd name="adj" fmla="val 50000"/>
            </a:avLst>
          </a:pr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Google Shape;1590;p38">
            <a:extLst>
              <a:ext uri="{FF2B5EF4-FFF2-40B4-BE49-F238E27FC236}">
                <a16:creationId xmlns:a16="http://schemas.microsoft.com/office/drawing/2014/main" id="{B7B706F2-1915-1359-80AD-9EB524CD51F7}"/>
              </a:ext>
            </a:extLst>
          </p:cNvPr>
          <p:cNvSpPr/>
          <p:nvPr/>
        </p:nvSpPr>
        <p:spPr>
          <a:xfrm rot="899907">
            <a:off x="8079982" y="3610823"/>
            <a:ext cx="91624" cy="99745"/>
          </a:xfrm>
          <a:custGeom>
            <a:avLst/>
            <a:gdLst/>
            <a:ahLst/>
            <a:cxnLst/>
            <a:rect l="l" t="t" r="r" b="b"/>
            <a:pathLst>
              <a:path w="801" h="872" extrusionOk="0">
                <a:moveTo>
                  <a:pt x="95" y="0"/>
                </a:moveTo>
                <a:cubicBezTo>
                  <a:pt x="22" y="0"/>
                  <a:pt x="0" y="107"/>
                  <a:pt x="46" y="147"/>
                </a:cubicBezTo>
                <a:cubicBezTo>
                  <a:pt x="150" y="251"/>
                  <a:pt x="261" y="327"/>
                  <a:pt x="344" y="437"/>
                </a:cubicBezTo>
                <a:cubicBezTo>
                  <a:pt x="440" y="562"/>
                  <a:pt x="496" y="714"/>
                  <a:pt x="586" y="839"/>
                </a:cubicBezTo>
                <a:cubicBezTo>
                  <a:pt x="605" y="862"/>
                  <a:pt x="627" y="872"/>
                  <a:pt x="650" y="872"/>
                </a:cubicBezTo>
                <a:cubicBezTo>
                  <a:pt x="702" y="872"/>
                  <a:pt x="754" y="820"/>
                  <a:pt x="759" y="763"/>
                </a:cubicBezTo>
                <a:cubicBezTo>
                  <a:pt x="800" y="424"/>
                  <a:pt x="427" y="43"/>
                  <a:pt x="108" y="1"/>
                </a:cubicBezTo>
                <a:cubicBezTo>
                  <a:pt x="104" y="1"/>
                  <a:pt x="99" y="0"/>
                  <a:pt x="95" y="0"/>
                </a:cubicBezTo>
                <a:close/>
              </a:path>
            </a:pathLst>
          </a:custGeom>
          <a:solidFill>
            <a:srgbClr val="F1DFC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25000"/>
          </a:stretch>
        </a:blipFill>
        <a:effectLst/>
      </p:bgPr>
    </p:bg>
    <p:spTree>
      <p:nvGrpSpPr>
        <p:cNvPr id="1" name="Shape 199"/>
        <p:cNvGrpSpPr/>
        <p:nvPr/>
      </p:nvGrpSpPr>
      <p:grpSpPr>
        <a:xfrm>
          <a:off x="0" y="0"/>
          <a:ext cx="0" cy="0"/>
          <a:chOff x="0" y="0"/>
          <a:chExt cx="0" cy="0"/>
        </a:xfrm>
      </p:grpSpPr>
      <p:sp>
        <p:nvSpPr>
          <p:cNvPr id="4" name="Google Shape;1946;p46">
            <a:extLst>
              <a:ext uri="{FF2B5EF4-FFF2-40B4-BE49-F238E27FC236}">
                <a16:creationId xmlns:a16="http://schemas.microsoft.com/office/drawing/2014/main" id="{4AFBD5B4-648E-6E49-B98A-08A7E9C35EDC}"/>
              </a:ext>
            </a:extLst>
          </p:cNvPr>
          <p:cNvSpPr txBox="1">
            <a:spLocks/>
          </p:cNvSpPr>
          <p:nvPr/>
        </p:nvSpPr>
        <p:spPr>
          <a:xfrm>
            <a:off x="2390578" y="1049851"/>
            <a:ext cx="3550398"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marL="0" marR="0" lvl="0" indent="0" defTabSz="914400" rtl="0" eaLnBrk="1" fontAlgn="auto" latinLnBrk="0" hangingPunct="1">
              <a:lnSpc>
                <a:spcPct val="100000"/>
              </a:lnSpc>
              <a:spcBef>
                <a:spcPts val="0"/>
              </a:spcBef>
              <a:spcAft>
                <a:spcPts val="0"/>
              </a:spcAft>
              <a:buClr>
                <a:srgbClr val="617A86"/>
              </a:buClr>
              <a:buSzPts val="1800"/>
              <a:buFont typeface="Nixie One"/>
              <a:buNone/>
              <a:tabLst/>
              <a:defRPr/>
            </a:pPr>
            <a:r>
              <a:rPr kumimoji="0" lang="en-US" sz="2400" b="1" i="0" u="none" strike="noStrike" kern="0" cap="none" spc="0" normalizeH="0" baseline="0" noProof="0">
                <a:ln>
                  <a:noFill/>
                </a:ln>
                <a:solidFill>
                  <a:srgbClr val="0070C0"/>
                </a:solidFill>
                <a:effectLst/>
                <a:uLnTx/>
                <a:uFillTx/>
                <a:latin typeface="Comic Sans MS" panose="030F0702030302020204" pitchFamily="66" charset="0"/>
                <a:cs typeface="Nixie One"/>
                <a:sym typeface="Nixie One"/>
              </a:rPr>
              <a:t>Warm-up and Review</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5" name="Google Shape;1947;p46">
            <a:extLst>
              <a:ext uri="{FF2B5EF4-FFF2-40B4-BE49-F238E27FC236}">
                <a16:creationId xmlns:a16="http://schemas.microsoft.com/office/drawing/2014/main" id="{6F7647DA-4DD0-3EA1-A3EE-F6C8E9C2613D}"/>
              </a:ext>
            </a:extLst>
          </p:cNvPr>
          <p:cNvSpPr txBox="1">
            <a:spLocks/>
          </p:cNvSpPr>
          <p:nvPr/>
        </p:nvSpPr>
        <p:spPr>
          <a:xfrm>
            <a:off x="2390578" y="2593108"/>
            <a:ext cx="5696521"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marL="0" marR="0" lvl="0" indent="0" defTabSz="914400" rtl="0" eaLnBrk="1" fontAlgn="auto" latinLnBrk="0" hangingPunct="1">
              <a:lnSpc>
                <a:spcPct val="100000"/>
              </a:lnSpc>
              <a:spcBef>
                <a:spcPts val="0"/>
              </a:spcBef>
              <a:spcAft>
                <a:spcPts val="0"/>
              </a:spcAft>
              <a:buClr>
                <a:srgbClr val="617A86"/>
              </a:buClr>
              <a:buSzPts val="1800"/>
              <a:buFont typeface="Nixie One"/>
              <a:buNone/>
              <a:tabLst/>
              <a:defRPr/>
            </a:pPr>
            <a:r>
              <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rPr>
              <a:t>Activity 5. </a:t>
            </a:r>
            <a:r>
              <a:rPr lang="en-US" sz="2400" b="1" dirty="0">
                <a:solidFill>
                  <a:srgbClr val="0070C0"/>
                </a:solidFill>
                <a:latin typeface="Comic Sans MS" panose="030F0702030302020204" pitchFamily="66" charset="0"/>
              </a:rPr>
              <a:t>Let’s write.</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6" name="Google Shape;1948;p46">
            <a:extLst>
              <a:ext uri="{FF2B5EF4-FFF2-40B4-BE49-F238E27FC236}">
                <a16:creationId xmlns:a16="http://schemas.microsoft.com/office/drawing/2014/main" id="{76C907F4-0AF0-2F57-7590-43BD86538B04}"/>
              </a:ext>
            </a:extLst>
          </p:cNvPr>
          <p:cNvSpPr txBox="1">
            <a:spLocks/>
          </p:cNvSpPr>
          <p:nvPr/>
        </p:nvSpPr>
        <p:spPr>
          <a:xfrm>
            <a:off x="2390577" y="1767357"/>
            <a:ext cx="4946393"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marL="0" marR="0" lvl="0" indent="0" defTabSz="914400" rtl="0" eaLnBrk="1" fontAlgn="auto" latinLnBrk="0" hangingPunct="1">
              <a:lnSpc>
                <a:spcPct val="100000"/>
              </a:lnSpc>
              <a:spcBef>
                <a:spcPts val="0"/>
              </a:spcBef>
              <a:spcAft>
                <a:spcPts val="0"/>
              </a:spcAft>
              <a:buClr>
                <a:srgbClr val="617A86"/>
              </a:buClr>
              <a:buSzPts val="1800"/>
              <a:buFont typeface="Nixie One"/>
              <a:buNone/>
              <a:tabLst/>
              <a:defRPr/>
            </a:pPr>
            <a:r>
              <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rPr>
              <a:t>Activity 4. </a:t>
            </a:r>
            <a:r>
              <a:rPr lang="en-US" sz="2400" b="1" noProof="0" dirty="0">
                <a:solidFill>
                  <a:srgbClr val="0070C0"/>
                </a:solidFill>
                <a:latin typeface="Comic Sans MS" panose="030F0702030302020204" pitchFamily="66" charset="0"/>
              </a:rPr>
              <a:t>Read and complete.</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7" name="Google Shape;1951;p46">
            <a:extLst>
              <a:ext uri="{FF2B5EF4-FFF2-40B4-BE49-F238E27FC236}">
                <a16:creationId xmlns:a16="http://schemas.microsoft.com/office/drawing/2014/main" id="{67DCAEAA-3448-1010-9D10-3A00B0B83949}"/>
              </a:ext>
            </a:extLst>
          </p:cNvPr>
          <p:cNvSpPr txBox="1">
            <a:spLocks/>
          </p:cNvSpPr>
          <p:nvPr/>
        </p:nvSpPr>
        <p:spPr>
          <a:xfrm>
            <a:off x="2390578" y="3321675"/>
            <a:ext cx="5501123"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marL="0" marR="0" lvl="0" indent="0" defTabSz="914400" rtl="0" eaLnBrk="1" fontAlgn="auto" latinLnBrk="0" hangingPunct="1">
              <a:lnSpc>
                <a:spcPct val="100000"/>
              </a:lnSpc>
              <a:spcBef>
                <a:spcPts val="0"/>
              </a:spcBef>
              <a:spcAft>
                <a:spcPts val="0"/>
              </a:spcAft>
              <a:buClr>
                <a:srgbClr val="617A86"/>
              </a:buClr>
              <a:buSzPts val="1800"/>
              <a:buFont typeface="Nixie One"/>
              <a:buNone/>
              <a:tabLst/>
              <a:defRPr/>
            </a:pPr>
            <a:r>
              <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rPr>
              <a:t>Activity 6. </a:t>
            </a:r>
            <a:r>
              <a:rPr lang="en-US" sz="2400" b="1" dirty="0">
                <a:solidFill>
                  <a:srgbClr val="0070C0"/>
                </a:solidFill>
                <a:latin typeface="Comic Sans MS" panose="030F0702030302020204" pitchFamily="66" charset="0"/>
              </a:rPr>
              <a:t>Project</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8" name="Google Shape;1952;p46">
            <a:extLst>
              <a:ext uri="{FF2B5EF4-FFF2-40B4-BE49-F238E27FC236}">
                <a16:creationId xmlns:a16="http://schemas.microsoft.com/office/drawing/2014/main" id="{DDAB4AB2-0151-1F2C-BBCC-8D9FFAB2BA68}"/>
              </a:ext>
            </a:extLst>
          </p:cNvPr>
          <p:cNvSpPr txBox="1">
            <a:spLocks noGrp="1"/>
          </p:cNvSpPr>
          <p:nvPr>
            <p:ph type="title" idx="4294967295"/>
          </p:nvPr>
        </p:nvSpPr>
        <p:spPr>
          <a:xfrm>
            <a:off x="847683" y="92128"/>
            <a:ext cx="7702550" cy="57308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solidFill>
                  <a:srgbClr val="FFFF00"/>
                </a:solidFill>
                <a:latin typeface="Comic Sans MS" panose="030F0702030302020204" pitchFamily="66" charset="0"/>
                <a:ea typeface="Nirmala UI Semilight" panose="020B0402040204020203" pitchFamily="34" charset="0"/>
                <a:cs typeface="Nirmala UI Semilight" panose="020B0402040204020203" pitchFamily="34" charset="0"/>
              </a:rPr>
              <a:t>Table of contents</a:t>
            </a:r>
            <a:endParaRPr sz="4400" b="1" dirty="0">
              <a:solidFill>
                <a:srgbClr val="FFFF00"/>
              </a:solidFill>
              <a:latin typeface="Comic Sans MS" panose="030F0702030302020204" pitchFamily="66" charset="0"/>
              <a:ea typeface="Nirmala UI Semilight" panose="020B0402040204020203" pitchFamily="34" charset="0"/>
              <a:cs typeface="Nirmala UI Semilight" panose="020B0402040204020203" pitchFamily="34" charset="0"/>
            </a:endParaRPr>
          </a:p>
        </p:txBody>
      </p:sp>
      <p:sp>
        <p:nvSpPr>
          <p:cNvPr id="9" name="Google Shape;1955;p46">
            <a:extLst>
              <a:ext uri="{FF2B5EF4-FFF2-40B4-BE49-F238E27FC236}">
                <a16:creationId xmlns:a16="http://schemas.microsoft.com/office/drawing/2014/main" id="{28380FF4-90D7-C7C5-5AED-403EDA14CB6A}"/>
              </a:ext>
            </a:extLst>
          </p:cNvPr>
          <p:cNvSpPr/>
          <p:nvPr/>
        </p:nvSpPr>
        <p:spPr>
          <a:xfrm>
            <a:off x="1511804" y="991385"/>
            <a:ext cx="764840" cy="644632"/>
          </a:xfrm>
          <a:prstGeom prst="roundRect">
            <a:avLst>
              <a:gd name="adj" fmla="val 16667"/>
            </a:avLst>
          </a:prstGeom>
          <a:solidFill>
            <a:schemeClr val="accent1">
              <a:lumMod val="75000"/>
            </a:schemeClr>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01</a:t>
            </a:r>
          </a:p>
        </p:txBody>
      </p:sp>
      <p:sp>
        <p:nvSpPr>
          <p:cNvPr id="11" name="Google Shape;1955;p46">
            <a:extLst>
              <a:ext uri="{FF2B5EF4-FFF2-40B4-BE49-F238E27FC236}">
                <a16:creationId xmlns:a16="http://schemas.microsoft.com/office/drawing/2014/main" id="{8029DFCD-A2A2-C6E3-36BF-65C1BC0C8840}"/>
              </a:ext>
            </a:extLst>
          </p:cNvPr>
          <p:cNvSpPr/>
          <p:nvPr/>
        </p:nvSpPr>
        <p:spPr>
          <a:xfrm>
            <a:off x="1511804" y="1738052"/>
            <a:ext cx="764840" cy="644632"/>
          </a:xfrm>
          <a:prstGeom prst="roundRect">
            <a:avLst>
              <a:gd name="adj" fmla="val 16667"/>
            </a:avLst>
          </a:prstGeom>
          <a:solidFill>
            <a:schemeClr val="accent1">
              <a:lumMod val="75000"/>
            </a:schemeClr>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02</a:t>
            </a:r>
          </a:p>
        </p:txBody>
      </p:sp>
      <p:sp>
        <p:nvSpPr>
          <p:cNvPr id="12" name="Google Shape;1955;p46">
            <a:extLst>
              <a:ext uri="{FF2B5EF4-FFF2-40B4-BE49-F238E27FC236}">
                <a16:creationId xmlns:a16="http://schemas.microsoft.com/office/drawing/2014/main" id="{1CB319F3-7A2B-E23B-7D8D-8AABE2B04DE8}"/>
              </a:ext>
            </a:extLst>
          </p:cNvPr>
          <p:cNvSpPr/>
          <p:nvPr/>
        </p:nvSpPr>
        <p:spPr>
          <a:xfrm>
            <a:off x="1511804" y="2484512"/>
            <a:ext cx="764840" cy="644632"/>
          </a:xfrm>
          <a:prstGeom prst="roundRect">
            <a:avLst>
              <a:gd name="adj" fmla="val 16667"/>
            </a:avLst>
          </a:prstGeom>
          <a:solidFill>
            <a:schemeClr val="accent1">
              <a:lumMod val="75000"/>
            </a:schemeClr>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03</a:t>
            </a:r>
          </a:p>
        </p:txBody>
      </p:sp>
      <p:sp>
        <p:nvSpPr>
          <p:cNvPr id="13" name="Google Shape;1955;p46">
            <a:extLst>
              <a:ext uri="{FF2B5EF4-FFF2-40B4-BE49-F238E27FC236}">
                <a16:creationId xmlns:a16="http://schemas.microsoft.com/office/drawing/2014/main" id="{6294987F-0792-0DAC-763E-591C2F26F6D2}"/>
              </a:ext>
            </a:extLst>
          </p:cNvPr>
          <p:cNvSpPr/>
          <p:nvPr/>
        </p:nvSpPr>
        <p:spPr>
          <a:xfrm>
            <a:off x="1511804" y="3263209"/>
            <a:ext cx="764840" cy="644632"/>
          </a:xfrm>
          <a:prstGeom prst="roundRect">
            <a:avLst>
              <a:gd name="adj" fmla="val 16667"/>
            </a:avLst>
          </a:prstGeom>
          <a:solidFill>
            <a:schemeClr val="accent1">
              <a:lumMod val="75000"/>
            </a:schemeClr>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04</a:t>
            </a:r>
          </a:p>
        </p:txBody>
      </p:sp>
      <p:sp>
        <p:nvSpPr>
          <p:cNvPr id="2" name="Google Shape;1951;p46">
            <a:extLst>
              <a:ext uri="{FF2B5EF4-FFF2-40B4-BE49-F238E27FC236}">
                <a16:creationId xmlns:a16="http://schemas.microsoft.com/office/drawing/2014/main" id="{41D6E3FC-A927-1966-E051-431C3CCB7FFE}"/>
              </a:ext>
            </a:extLst>
          </p:cNvPr>
          <p:cNvSpPr txBox="1">
            <a:spLocks/>
          </p:cNvSpPr>
          <p:nvPr/>
        </p:nvSpPr>
        <p:spPr>
          <a:xfrm>
            <a:off x="2390578" y="4086706"/>
            <a:ext cx="5501123"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1pPr>
            <a:lvl2pPr marR="0" lvl="1"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2pPr>
            <a:lvl3pPr marR="0" lvl="2"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3pPr>
            <a:lvl4pPr marR="0" lvl="3"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4pPr>
            <a:lvl5pPr marR="0" lvl="4"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5pPr>
            <a:lvl6pPr marR="0" lvl="5"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6pPr>
            <a:lvl7pPr marR="0" lvl="6"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7pPr>
            <a:lvl8pPr marR="0" lvl="7"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8pPr>
            <a:lvl9pPr marR="0" lvl="8" algn="l" rtl="0">
              <a:lnSpc>
                <a:spcPct val="100000"/>
              </a:lnSpc>
              <a:spcBef>
                <a:spcPts val="0"/>
              </a:spcBef>
              <a:spcAft>
                <a:spcPts val="0"/>
              </a:spcAft>
              <a:buClr>
                <a:srgbClr val="617A86"/>
              </a:buClr>
              <a:buSzPts val="1800"/>
              <a:buFont typeface="Nixie One"/>
              <a:buNone/>
              <a:defRPr sz="1800" b="0" i="0" u="none" strike="noStrike" cap="none">
                <a:solidFill>
                  <a:srgbClr val="617A86"/>
                </a:solidFill>
                <a:latin typeface="Nixie One"/>
                <a:ea typeface="Nixie One"/>
                <a:cs typeface="Nixie One"/>
                <a:sym typeface="Nixie One"/>
              </a:defRPr>
            </a:lvl9pPr>
          </a:lstStyle>
          <a:p>
            <a:pPr marL="0" marR="0" lvl="0" indent="0" defTabSz="914400" rtl="0" eaLnBrk="1" fontAlgn="auto" latinLnBrk="0" hangingPunct="1">
              <a:lnSpc>
                <a:spcPct val="100000"/>
              </a:lnSpc>
              <a:spcBef>
                <a:spcPts val="0"/>
              </a:spcBef>
              <a:spcAft>
                <a:spcPts val="0"/>
              </a:spcAft>
              <a:buClr>
                <a:srgbClr val="617A86"/>
              </a:buClr>
              <a:buSzPts val="1800"/>
              <a:buFont typeface="Nixie One"/>
              <a:buNone/>
              <a:tabLst/>
              <a:defRPr/>
            </a:pPr>
            <a:r>
              <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rPr>
              <a:t>Fun corner and Wrap</a:t>
            </a:r>
            <a:r>
              <a:rPr lang="en-US" sz="2400" b="1" dirty="0">
                <a:solidFill>
                  <a:srgbClr val="0070C0"/>
                </a:solidFill>
                <a:latin typeface="Comic Sans MS" panose="030F0702030302020204" pitchFamily="66" charset="0"/>
              </a:rPr>
              <a:t>-up</a:t>
            </a:r>
            <a:endParaRPr kumimoji="0" lang="en-US" sz="2400" b="1" i="0" u="none" strike="noStrike" kern="0" cap="none" spc="0" normalizeH="0" baseline="0" noProof="0" dirty="0">
              <a:ln>
                <a:noFill/>
              </a:ln>
              <a:solidFill>
                <a:srgbClr val="0070C0"/>
              </a:solidFill>
              <a:effectLst/>
              <a:uLnTx/>
              <a:uFillTx/>
              <a:latin typeface="Comic Sans MS" panose="030F0702030302020204" pitchFamily="66" charset="0"/>
              <a:cs typeface="Nixie One"/>
              <a:sym typeface="Nixie One"/>
            </a:endParaRPr>
          </a:p>
        </p:txBody>
      </p:sp>
      <p:sp>
        <p:nvSpPr>
          <p:cNvPr id="3" name="Google Shape;1955;p46">
            <a:extLst>
              <a:ext uri="{FF2B5EF4-FFF2-40B4-BE49-F238E27FC236}">
                <a16:creationId xmlns:a16="http://schemas.microsoft.com/office/drawing/2014/main" id="{81A68DEA-CC18-A086-F2F8-7B68E54ECB6A}"/>
              </a:ext>
            </a:extLst>
          </p:cNvPr>
          <p:cNvSpPr/>
          <p:nvPr/>
        </p:nvSpPr>
        <p:spPr>
          <a:xfrm>
            <a:off x="1511804" y="4028240"/>
            <a:ext cx="764840" cy="644632"/>
          </a:xfrm>
          <a:prstGeom prst="roundRect">
            <a:avLst>
              <a:gd name="adj" fmla="val 16667"/>
            </a:avLst>
          </a:prstGeom>
          <a:solidFill>
            <a:schemeClr val="accent1">
              <a:lumMod val="75000"/>
            </a:schemeClr>
          </a:solidFill>
          <a:ln w="38100" cap="flat" cmpd="sng">
            <a:solidFill>
              <a:srgbClr val="FFFFFF"/>
            </a:solidFill>
            <a:prstDash val="solid"/>
            <a:round/>
            <a:headEnd type="none" w="sm" len="sm"/>
            <a:tailEnd type="none" w="sm" len="sm"/>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a:ln>
                  <a:noFill/>
                </a:ln>
                <a:solidFill>
                  <a:srgbClr val="FFFF00"/>
                </a:solidFill>
                <a:effectLst/>
                <a:uLnTx/>
                <a:uFillTx/>
                <a:latin typeface="Comic Sans MS" panose="030F0702030302020204" pitchFamily="66" charset="0"/>
                <a:ea typeface="Kirang Haerang"/>
                <a:cs typeface="Kirang Haerang"/>
                <a:sym typeface="Kirang Haerang"/>
              </a:rPr>
              <a:t>05</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ircle(in)">
                                      <p:cBhvr>
                                        <p:cTn id="27" dur="2000"/>
                                        <p:tgtEl>
                                          <p:spTgt spid="5"/>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ircle(in)">
                                      <p:cBhvr>
                                        <p:cTn id="36" dur="2000"/>
                                        <p:tgtEl>
                                          <p:spTgt spid="3"/>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circle(in)">
                                      <p:cBhvr>
                                        <p:cTn id="3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P spid="11" grpId="0" animBg="1"/>
      <p:bldP spid="12" grpId="0" animBg="1"/>
      <p:bldP spid="13" grpId="0" animBg="1"/>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dirty="0">
                <a:solidFill>
                  <a:srgbClr val="002060"/>
                </a:solidFill>
                <a:latin typeface="Comic Sans MS" panose="030F0702030302020204" pitchFamily="66" charset="0"/>
              </a:rPr>
              <a:t>Read and complete.</a:t>
            </a:r>
          </a:p>
        </p:txBody>
      </p:sp>
      <p:sp>
        <p:nvSpPr>
          <p:cNvPr id="9" name="TextBox 8">
            <a:extLst>
              <a:ext uri="{FF2B5EF4-FFF2-40B4-BE49-F238E27FC236}">
                <a16:creationId xmlns:a16="http://schemas.microsoft.com/office/drawing/2014/main" id="{91DC4B70-D7E0-4C28-A671-48B441A41186}"/>
              </a:ext>
            </a:extLst>
          </p:cNvPr>
          <p:cNvSpPr txBox="1"/>
          <p:nvPr/>
        </p:nvSpPr>
        <p:spPr>
          <a:xfrm>
            <a:off x="376176" y="695329"/>
            <a:ext cx="8391644" cy="2108269"/>
          </a:xfrm>
          <a:custGeom>
            <a:avLst/>
            <a:gdLst>
              <a:gd name="csX0" fmla="*/ 0 w 8391644"/>
              <a:gd name="csY0" fmla="*/ 0 h 2108269"/>
              <a:gd name="csX1" fmla="*/ 599403 w 8391644"/>
              <a:gd name="csY1" fmla="*/ 0 h 2108269"/>
              <a:gd name="csX2" fmla="*/ 1030973 w 8391644"/>
              <a:gd name="csY2" fmla="*/ 0 h 2108269"/>
              <a:gd name="csX3" fmla="*/ 1378627 w 8391644"/>
              <a:gd name="csY3" fmla="*/ 0 h 2108269"/>
              <a:gd name="csX4" fmla="*/ 1894114 w 8391644"/>
              <a:gd name="csY4" fmla="*/ 0 h 2108269"/>
              <a:gd name="csX5" fmla="*/ 2577434 w 8391644"/>
              <a:gd name="csY5" fmla="*/ 0 h 2108269"/>
              <a:gd name="csX6" fmla="*/ 3260753 w 8391644"/>
              <a:gd name="csY6" fmla="*/ 0 h 2108269"/>
              <a:gd name="csX7" fmla="*/ 4027989 w 8391644"/>
              <a:gd name="csY7" fmla="*/ 0 h 2108269"/>
              <a:gd name="csX8" fmla="*/ 4711309 w 8391644"/>
              <a:gd name="csY8" fmla="*/ 0 h 2108269"/>
              <a:gd name="csX9" fmla="*/ 5226795 w 8391644"/>
              <a:gd name="csY9" fmla="*/ 0 h 2108269"/>
              <a:gd name="csX10" fmla="*/ 5574449 w 8391644"/>
              <a:gd name="csY10" fmla="*/ 0 h 2108269"/>
              <a:gd name="csX11" fmla="*/ 6173852 w 8391644"/>
              <a:gd name="csY11" fmla="*/ 0 h 2108269"/>
              <a:gd name="csX12" fmla="*/ 6689339 w 8391644"/>
              <a:gd name="csY12" fmla="*/ 0 h 2108269"/>
              <a:gd name="csX13" fmla="*/ 7372659 w 8391644"/>
              <a:gd name="csY13" fmla="*/ 0 h 2108269"/>
              <a:gd name="csX14" fmla="*/ 8391644 w 8391644"/>
              <a:gd name="csY14" fmla="*/ 0 h 2108269"/>
              <a:gd name="csX15" fmla="*/ 8391644 w 8391644"/>
              <a:gd name="csY15" fmla="*/ 527067 h 2108269"/>
              <a:gd name="csX16" fmla="*/ 8391644 w 8391644"/>
              <a:gd name="csY16" fmla="*/ 1011969 h 2108269"/>
              <a:gd name="csX17" fmla="*/ 8391644 w 8391644"/>
              <a:gd name="csY17" fmla="*/ 1581202 h 2108269"/>
              <a:gd name="csX18" fmla="*/ 8391644 w 8391644"/>
              <a:gd name="csY18" fmla="*/ 2108269 h 2108269"/>
              <a:gd name="csX19" fmla="*/ 7624408 w 8391644"/>
              <a:gd name="csY19" fmla="*/ 2108269 h 2108269"/>
              <a:gd name="csX20" fmla="*/ 7108921 w 8391644"/>
              <a:gd name="csY20" fmla="*/ 2108269 h 2108269"/>
              <a:gd name="csX21" fmla="*/ 6677351 w 8391644"/>
              <a:gd name="csY21" fmla="*/ 2108269 h 2108269"/>
              <a:gd name="csX22" fmla="*/ 5994031 w 8391644"/>
              <a:gd name="csY22" fmla="*/ 2108269 h 2108269"/>
              <a:gd name="csX23" fmla="*/ 5562461 w 8391644"/>
              <a:gd name="csY23" fmla="*/ 2108269 h 2108269"/>
              <a:gd name="csX24" fmla="*/ 5130891 w 8391644"/>
              <a:gd name="csY24" fmla="*/ 2108269 h 2108269"/>
              <a:gd name="csX25" fmla="*/ 4783237 w 8391644"/>
              <a:gd name="csY25" fmla="*/ 2108269 h 2108269"/>
              <a:gd name="csX26" fmla="*/ 4351667 w 8391644"/>
              <a:gd name="csY26" fmla="*/ 2108269 h 2108269"/>
              <a:gd name="csX27" fmla="*/ 3584431 w 8391644"/>
              <a:gd name="csY27" fmla="*/ 2108269 h 2108269"/>
              <a:gd name="csX28" fmla="*/ 3068944 w 8391644"/>
              <a:gd name="csY28" fmla="*/ 2108269 h 2108269"/>
              <a:gd name="csX29" fmla="*/ 2385625 w 8391644"/>
              <a:gd name="csY29" fmla="*/ 2108269 h 2108269"/>
              <a:gd name="csX30" fmla="*/ 1870138 w 8391644"/>
              <a:gd name="csY30" fmla="*/ 2108269 h 2108269"/>
              <a:gd name="csX31" fmla="*/ 1186818 w 8391644"/>
              <a:gd name="csY31" fmla="*/ 2108269 h 2108269"/>
              <a:gd name="csX32" fmla="*/ 839164 w 8391644"/>
              <a:gd name="csY32" fmla="*/ 2108269 h 2108269"/>
              <a:gd name="csX33" fmla="*/ 0 w 8391644"/>
              <a:gd name="csY33" fmla="*/ 2108269 h 2108269"/>
              <a:gd name="csX34" fmla="*/ 0 w 8391644"/>
              <a:gd name="csY34" fmla="*/ 1602284 h 2108269"/>
              <a:gd name="csX35" fmla="*/ 0 w 8391644"/>
              <a:gd name="csY35" fmla="*/ 1138465 h 2108269"/>
              <a:gd name="csX36" fmla="*/ 0 w 8391644"/>
              <a:gd name="csY36" fmla="*/ 611398 h 2108269"/>
              <a:gd name="csX37" fmla="*/ 0 w 8391644"/>
              <a:gd name="csY37" fmla="*/ 0 h 21082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8391644" h="2108269" fill="none" extrusionOk="0">
                <a:moveTo>
                  <a:pt x="0" y="0"/>
                </a:moveTo>
                <a:cubicBezTo>
                  <a:pt x="279347" y="-2509"/>
                  <a:pt x="348355" y="39357"/>
                  <a:pt x="599403" y="0"/>
                </a:cubicBezTo>
                <a:cubicBezTo>
                  <a:pt x="850451" y="-39357"/>
                  <a:pt x="898890" y="529"/>
                  <a:pt x="1030973" y="0"/>
                </a:cubicBezTo>
                <a:cubicBezTo>
                  <a:pt x="1163056" y="-529"/>
                  <a:pt x="1279802" y="1365"/>
                  <a:pt x="1378627" y="0"/>
                </a:cubicBezTo>
                <a:cubicBezTo>
                  <a:pt x="1477452" y="-1365"/>
                  <a:pt x="1733750" y="13103"/>
                  <a:pt x="1894114" y="0"/>
                </a:cubicBezTo>
                <a:cubicBezTo>
                  <a:pt x="2054478" y="-13103"/>
                  <a:pt x="2238422" y="68021"/>
                  <a:pt x="2577434" y="0"/>
                </a:cubicBezTo>
                <a:cubicBezTo>
                  <a:pt x="2916446" y="-68021"/>
                  <a:pt x="3005296" y="5368"/>
                  <a:pt x="3260753" y="0"/>
                </a:cubicBezTo>
                <a:cubicBezTo>
                  <a:pt x="3516210" y="-5368"/>
                  <a:pt x="3701742" y="27178"/>
                  <a:pt x="4027989" y="0"/>
                </a:cubicBezTo>
                <a:cubicBezTo>
                  <a:pt x="4354236" y="-27178"/>
                  <a:pt x="4400448" y="42651"/>
                  <a:pt x="4711309" y="0"/>
                </a:cubicBezTo>
                <a:cubicBezTo>
                  <a:pt x="5022170" y="-42651"/>
                  <a:pt x="5103361" y="36045"/>
                  <a:pt x="5226795" y="0"/>
                </a:cubicBezTo>
                <a:cubicBezTo>
                  <a:pt x="5350229" y="-36045"/>
                  <a:pt x="5454971" y="19829"/>
                  <a:pt x="5574449" y="0"/>
                </a:cubicBezTo>
                <a:cubicBezTo>
                  <a:pt x="5693927" y="-19829"/>
                  <a:pt x="5977758" y="56526"/>
                  <a:pt x="6173852" y="0"/>
                </a:cubicBezTo>
                <a:cubicBezTo>
                  <a:pt x="6369946" y="-56526"/>
                  <a:pt x="6468316" y="1992"/>
                  <a:pt x="6689339" y="0"/>
                </a:cubicBezTo>
                <a:cubicBezTo>
                  <a:pt x="6910362" y="-1992"/>
                  <a:pt x="7129486" y="47160"/>
                  <a:pt x="7372659" y="0"/>
                </a:cubicBezTo>
                <a:cubicBezTo>
                  <a:pt x="7615832" y="-47160"/>
                  <a:pt x="8003546" y="84488"/>
                  <a:pt x="8391644" y="0"/>
                </a:cubicBezTo>
                <a:cubicBezTo>
                  <a:pt x="8428238" y="230544"/>
                  <a:pt x="8331648" y="290402"/>
                  <a:pt x="8391644" y="527067"/>
                </a:cubicBezTo>
                <a:cubicBezTo>
                  <a:pt x="8451640" y="763732"/>
                  <a:pt x="8373597" y="828050"/>
                  <a:pt x="8391644" y="1011969"/>
                </a:cubicBezTo>
                <a:cubicBezTo>
                  <a:pt x="8409691" y="1195888"/>
                  <a:pt x="8372682" y="1436003"/>
                  <a:pt x="8391644" y="1581202"/>
                </a:cubicBezTo>
                <a:cubicBezTo>
                  <a:pt x="8410606" y="1726401"/>
                  <a:pt x="8378724" y="1973184"/>
                  <a:pt x="8391644" y="2108269"/>
                </a:cubicBezTo>
                <a:cubicBezTo>
                  <a:pt x="8206652" y="2117378"/>
                  <a:pt x="7988904" y="2019651"/>
                  <a:pt x="7624408" y="2108269"/>
                </a:cubicBezTo>
                <a:cubicBezTo>
                  <a:pt x="7259912" y="2196887"/>
                  <a:pt x="7332566" y="2094568"/>
                  <a:pt x="7108921" y="2108269"/>
                </a:cubicBezTo>
                <a:cubicBezTo>
                  <a:pt x="6885276" y="2121970"/>
                  <a:pt x="6784587" y="2093295"/>
                  <a:pt x="6677351" y="2108269"/>
                </a:cubicBezTo>
                <a:cubicBezTo>
                  <a:pt x="6570115" y="2123243"/>
                  <a:pt x="6330904" y="2074281"/>
                  <a:pt x="5994031" y="2108269"/>
                </a:cubicBezTo>
                <a:cubicBezTo>
                  <a:pt x="5657158" y="2142257"/>
                  <a:pt x="5714652" y="2063421"/>
                  <a:pt x="5562461" y="2108269"/>
                </a:cubicBezTo>
                <a:cubicBezTo>
                  <a:pt x="5410270" y="2153117"/>
                  <a:pt x="5302795" y="2058546"/>
                  <a:pt x="5130891" y="2108269"/>
                </a:cubicBezTo>
                <a:cubicBezTo>
                  <a:pt x="4958987" y="2157992"/>
                  <a:pt x="4889372" y="2096288"/>
                  <a:pt x="4783237" y="2108269"/>
                </a:cubicBezTo>
                <a:cubicBezTo>
                  <a:pt x="4677102" y="2120250"/>
                  <a:pt x="4518515" y="2060973"/>
                  <a:pt x="4351667" y="2108269"/>
                </a:cubicBezTo>
                <a:cubicBezTo>
                  <a:pt x="4184819" y="2155565"/>
                  <a:pt x="3817941" y="2063948"/>
                  <a:pt x="3584431" y="2108269"/>
                </a:cubicBezTo>
                <a:cubicBezTo>
                  <a:pt x="3350921" y="2152590"/>
                  <a:pt x="3298619" y="2079082"/>
                  <a:pt x="3068944" y="2108269"/>
                </a:cubicBezTo>
                <a:cubicBezTo>
                  <a:pt x="2839269" y="2137456"/>
                  <a:pt x="2575038" y="2089959"/>
                  <a:pt x="2385625" y="2108269"/>
                </a:cubicBezTo>
                <a:cubicBezTo>
                  <a:pt x="2196212" y="2126579"/>
                  <a:pt x="1981499" y="2088890"/>
                  <a:pt x="1870138" y="2108269"/>
                </a:cubicBezTo>
                <a:cubicBezTo>
                  <a:pt x="1758777" y="2127648"/>
                  <a:pt x="1330538" y="2079811"/>
                  <a:pt x="1186818" y="2108269"/>
                </a:cubicBezTo>
                <a:cubicBezTo>
                  <a:pt x="1043098" y="2136727"/>
                  <a:pt x="978223" y="2105620"/>
                  <a:pt x="839164" y="2108269"/>
                </a:cubicBezTo>
                <a:cubicBezTo>
                  <a:pt x="700105" y="2110918"/>
                  <a:pt x="349175" y="2049278"/>
                  <a:pt x="0" y="2108269"/>
                </a:cubicBezTo>
                <a:cubicBezTo>
                  <a:pt x="-5971" y="1895968"/>
                  <a:pt x="49154" y="1805294"/>
                  <a:pt x="0" y="1602284"/>
                </a:cubicBezTo>
                <a:cubicBezTo>
                  <a:pt x="-49154" y="1399275"/>
                  <a:pt x="55260" y="1334688"/>
                  <a:pt x="0" y="1138465"/>
                </a:cubicBezTo>
                <a:cubicBezTo>
                  <a:pt x="-55260" y="942242"/>
                  <a:pt x="22754" y="773985"/>
                  <a:pt x="0" y="611398"/>
                </a:cubicBezTo>
                <a:cubicBezTo>
                  <a:pt x="-22754" y="448811"/>
                  <a:pt x="1352" y="281923"/>
                  <a:pt x="0" y="0"/>
                </a:cubicBezTo>
                <a:close/>
              </a:path>
              <a:path w="8391644" h="2108269" stroke="0" extrusionOk="0">
                <a:moveTo>
                  <a:pt x="0" y="0"/>
                </a:moveTo>
                <a:cubicBezTo>
                  <a:pt x="75925" y="-30767"/>
                  <a:pt x="238324" y="13729"/>
                  <a:pt x="347654" y="0"/>
                </a:cubicBezTo>
                <a:cubicBezTo>
                  <a:pt x="456984" y="-13729"/>
                  <a:pt x="900910" y="85333"/>
                  <a:pt x="1114890" y="0"/>
                </a:cubicBezTo>
                <a:cubicBezTo>
                  <a:pt x="1328870" y="-85333"/>
                  <a:pt x="1589232" y="59541"/>
                  <a:pt x="1882126" y="0"/>
                </a:cubicBezTo>
                <a:cubicBezTo>
                  <a:pt x="2175020" y="-59541"/>
                  <a:pt x="2412949" y="58731"/>
                  <a:pt x="2649362" y="0"/>
                </a:cubicBezTo>
                <a:cubicBezTo>
                  <a:pt x="2885775" y="-58731"/>
                  <a:pt x="3106116" y="1570"/>
                  <a:pt x="3248765" y="0"/>
                </a:cubicBezTo>
                <a:cubicBezTo>
                  <a:pt x="3391414" y="-1570"/>
                  <a:pt x="3856083" y="56502"/>
                  <a:pt x="4016001" y="0"/>
                </a:cubicBezTo>
                <a:cubicBezTo>
                  <a:pt x="4175919" y="-56502"/>
                  <a:pt x="4331818" y="53417"/>
                  <a:pt x="4531488" y="0"/>
                </a:cubicBezTo>
                <a:cubicBezTo>
                  <a:pt x="4731158" y="-53417"/>
                  <a:pt x="5019093" y="71986"/>
                  <a:pt x="5298724" y="0"/>
                </a:cubicBezTo>
                <a:cubicBezTo>
                  <a:pt x="5578355" y="-71986"/>
                  <a:pt x="5693833" y="53348"/>
                  <a:pt x="6065960" y="0"/>
                </a:cubicBezTo>
                <a:cubicBezTo>
                  <a:pt x="6438087" y="-53348"/>
                  <a:pt x="6363181" y="37359"/>
                  <a:pt x="6581447" y="0"/>
                </a:cubicBezTo>
                <a:cubicBezTo>
                  <a:pt x="6799713" y="-37359"/>
                  <a:pt x="6990187" y="61690"/>
                  <a:pt x="7264766" y="0"/>
                </a:cubicBezTo>
                <a:cubicBezTo>
                  <a:pt x="7539345" y="-61690"/>
                  <a:pt x="7923577" y="97515"/>
                  <a:pt x="8391644" y="0"/>
                </a:cubicBezTo>
                <a:cubicBezTo>
                  <a:pt x="8428599" y="130280"/>
                  <a:pt x="8332353" y="299388"/>
                  <a:pt x="8391644" y="505985"/>
                </a:cubicBezTo>
                <a:cubicBezTo>
                  <a:pt x="8450935" y="712582"/>
                  <a:pt x="8330693" y="887667"/>
                  <a:pt x="8391644" y="1075217"/>
                </a:cubicBezTo>
                <a:cubicBezTo>
                  <a:pt x="8452595" y="1262767"/>
                  <a:pt x="8336229" y="1360289"/>
                  <a:pt x="8391644" y="1644450"/>
                </a:cubicBezTo>
                <a:cubicBezTo>
                  <a:pt x="8447059" y="1928611"/>
                  <a:pt x="8337628" y="1978236"/>
                  <a:pt x="8391644" y="2108269"/>
                </a:cubicBezTo>
                <a:cubicBezTo>
                  <a:pt x="8206661" y="2120175"/>
                  <a:pt x="7926050" y="2036857"/>
                  <a:pt x="7792241" y="2108269"/>
                </a:cubicBezTo>
                <a:cubicBezTo>
                  <a:pt x="7658432" y="2179681"/>
                  <a:pt x="7566643" y="2067725"/>
                  <a:pt x="7360671" y="2108269"/>
                </a:cubicBezTo>
                <a:cubicBezTo>
                  <a:pt x="7154699" y="2148813"/>
                  <a:pt x="6858250" y="2037400"/>
                  <a:pt x="6593435" y="2108269"/>
                </a:cubicBezTo>
                <a:cubicBezTo>
                  <a:pt x="6328620" y="2179138"/>
                  <a:pt x="6159629" y="2102912"/>
                  <a:pt x="5994031" y="2108269"/>
                </a:cubicBezTo>
                <a:cubicBezTo>
                  <a:pt x="5828433" y="2113626"/>
                  <a:pt x="5632696" y="2094838"/>
                  <a:pt x="5394628" y="2108269"/>
                </a:cubicBezTo>
                <a:cubicBezTo>
                  <a:pt x="5156560" y="2121700"/>
                  <a:pt x="4979953" y="2060914"/>
                  <a:pt x="4711309" y="2108269"/>
                </a:cubicBezTo>
                <a:cubicBezTo>
                  <a:pt x="4442665" y="2155624"/>
                  <a:pt x="4398746" y="2106146"/>
                  <a:pt x="4279738" y="2108269"/>
                </a:cubicBezTo>
                <a:cubicBezTo>
                  <a:pt x="4160730" y="2110392"/>
                  <a:pt x="3923472" y="2083826"/>
                  <a:pt x="3596419" y="2108269"/>
                </a:cubicBezTo>
                <a:cubicBezTo>
                  <a:pt x="3269366" y="2132712"/>
                  <a:pt x="3369463" y="2101104"/>
                  <a:pt x="3164849" y="2108269"/>
                </a:cubicBezTo>
                <a:cubicBezTo>
                  <a:pt x="2960235" y="2115434"/>
                  <a:pt x="2872463" y="2102308"/>
                  <a:pt x="2733278" y="2108269"/>
                </a:cubicBezTo>
                <a:cubicBezTo>
                  <a:pt x="2594093" y="2114230"/>
                  <a:pt x="2461757" y="2076264"/>
                  <a:pt x="2301708" y="2108269"/>
                </a:cubicBezTo>
                <a:cubicBezTo>
                  <a:pt x="2141659" y="2140274"/>
                  <a:pt x="1831623" y="2075614"/>
                  <a:pt x="1534472" y="2108269"/>
                </a:cubicBezTo>
                <a:cubicBezTo>
                  <a:pt x="1237321" y="2140924"/>
                  <a:pt x="1108100" y="2062716"/>
                  <a:pt x="851152" y="2108269"/>
                </a:cubicBezTo>
                <a:cubicBezTo>
                  <a:pt x="594204" y="2153822"/>
                  <a:pt x="239564" y="2086394"/>
                  <a:pt x="0" y="2108269"/>
                </a:cubicBezTo>
                <a:cubicBezTo>
                  <a:pt x="-2580" y="1877898"/>
                  <a:pt x="1545" y="1672877"/>
                  <a:pt x="0" y="1539036"/>
                </a:cubicBezTo>
                <a:cubicBezTo>
                  <a:pt x="-1545" y="1405195"/>
                  <a:pt x="42688" y="1257626"/>
                  <a:pt x="0" y="1011969"/>
                </a:cubicBezTo>
                <a:cubicBezTo>
                  <a:pt x="-42688" y="766312"/>
                  <a:pt x="36528" y="706579"/>
                  <a:pt x="0" y="527067"/>
                </a:cubicBezTo>
                <a:cubicBezTo>
                  <a:pt x="-36528" y="347555"/>
                  <a:pt x="9738" y="223034"/>
                  <a:pt x="0" y="0"/>
                </a:cubicBezTo>
                <a:close/>
              </a:path>
            </a:pathLst>
          </a:custGeom>
          <a:solidFill>
            <a:schemeClr val="tx2">
              <a:lumMod val="20000"/>
              <a:lumOff val="80000"/>
            </a:schemeClr>
          </a:solidFill>
          <a:ln>
            <a:solidFill>
              <a:srgbClr val="00B0F0"/>
            </a:solidFill>
            <a:extLst>
              <a:ext uri="{C807C97D-BFC1-408E-A445-0C87EB9F89A2}">
                <ask:lineSketchStyleProps xmlns:ask="http://schemas.microsoft.com/office/drawing/2018/sketchyshapes" sd="3458215085">
                  <a:prstGeom prst="rect">
                    <a:avLst/>
                  </a:prstGeom>
                  <ask:type>
                    <ask:lineSketchScribble/>
                  </ask:type>
                </ask:lineSketchStyleProps>
              </a:ext>
            </a:extLst>
          </a:ln>
        </p:spPr>
        <p:txBody>
          <a:bodyPr wrap="square">
            <a:spAutoFit/>
          </a:bodyPr>
          <a:lstStyle/>
          <a:p>
            <a:pPr algn="just"/>
            <a:endParaRPr lang="en-US" sz="1100" b="0" i="0">
              <a:effectLst/>
              <a:latin typeface="Comic Sans MS" panose="030F0702030302020204" pitchFamily="66" charset="0"/>
            </a:endParaRPr>
          </a:p>
          <a:p>
            <a:pPr algn="just"/>
            <a:r>
              <a:rPr lang="en-US" sz="1800" b="0" i="0">
                <a:effectLst/>
                <a:latin typeface="Comic Sans MS" panose="030F0702030302020204" pitchFamily="66" charset="0"/>
              </a:rPr>
              <a:t>Last Saturday, my classmates and I went to Hyde Park, a big park in London. We had a lot of fun there. In the morning, we jogged around the lake. We had a party at noon. Toby played the guitar, Frank sang and our classmates danced. In the afternoon, we looked at flowers in the Rose Garden. Then Julia played badminton with Laura, and David and the boys learned how to ride horses at Hyde Park Stables. We had such a wonderful day</a:t>
            </a:r>
            <a:r>
              <a:rPr lang="en-US" sz="1800">
                <a:latin typeface="Comic Sans MS" panose="030F0702030302020204" pitchFamily="66" charset="0"/>
              </a:rPr>
              <a:t>!</a:t>
            </a:r>
          </a:p>
          <a:p>
            <a:pPr algn="just"/>
            <a:endParaRPr lang="en-US" sz="1100">
              <a:latin typeface="Comic Sans MS" panose="030F0702030302020204" pitchFamily="66" charset="0"/>
            </a:endParaRPr>
          </a:p>
        </p:txBody>
      </p:sp>
      <p:pic>
        <p:nvPicPr>
          <p:cNvPr id="4" name="Picture 3" descr="A screenshot of a video game&#10;&#10;Description automatically generated">
            <a:extLst>
              <a:ext uri="{FF2B5EF4-FFF2-40B4-BE49-F238E27FC236}">
                <a16:creationId xmlns:a16="http://schemas.microsoft.com/office/drawing/2014/main" id="{61B22C74-75F2-4BD7-8EA4-D5FA6F1BB549}"/>
              </a:ext>
            </a:extLst>
          </p:cNvPr>
          <p:cNvPicPr>
            <a:picLocks noChangeAspect="1"/>
          </p:cNvPicPr>
          <p:nvPr/>
        </p:nvPicPr>
        <p:blipFill>
          <a:blip r:embed="rId3"/>
          <a:stretch>
            <a:fillRect/>
          </a:stretch>
        </p:blipFill>
        <p:spPr>
          <a:xfrm>
            <a:off x="1497705" y="2913986"/>
            <a:ext cx="6385356" cy="2024822"/>
          </a:xfrm>
          <a:prstGeom prst="rect">
            <a:avLst/>
          </a:prstGeom>
        </p:spPr>
      </p:pic>
    </p:spTree>
    <p:extLst>
      <p:ext uri="{BB962C8B-B14F-4D97-AF65-F5344CB8AC3E}">
        <p14:creationId xmlns:p14="http://schemas.microsoft.com/office/powerpoint/2010/main" val="233764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a:solidFill>
                  <a:srgbClr val="002060"/>
                </a:solidFill>
                <a:latin typeface="Comic Sans MS" panose="030F0702030302020204" pitchFamily="66" charset="0"/>
              </a:rPr>
              <a:t>Read and complete</a:t>
            </a:r>
            <a:endParaRPr lang="en-US" sz="2800" b="1" dirty="0">
              <a:solidFill>
                <a:srgbClr val="002060"/>
              </a:solidFill>
              <a:latin typeface="Comic Sans MS" panose="030F0702030302020204" pitchFamily="66" charset="0"/>
            </a:endParaRPr>
          </a:p>
        </p:txBody>
      </p:sp>
      <p:sp>
        <p:nvSpPr>
          <p:cNvPr id="9" name="TextBox 8">
            <a:extLst>
              <a:ext uri="{FF2B5EF4-FFF2-40B4-BE49-F238E27FC236}">
                <a16:creationId xmlns:a16="http://schemas.microsoft.com/office/drawing/2014/main" id="{91DC4B70-D7E0-4C28-A671-48B441A41186}"/>
              </a:ext>
            </a:extLst>
          </p:cNvPr>
          <p:cNvSpPr txBox="1"/>
          <p:nvPr/>
        </p:nvSpPr>
        <p:spPr>
          <a:xfrm>
            <a:off x="376176" y="695329"/>
            <a:ext cx="8391644" cy="2862322"/>
          </a:xfrm>
          <a:custGeom>
            <a:avLst/>
            <a:gdLst>
              <a:gd name="csX0" fmla="*/ 0 w 8391644"/>
              <a:gd name="csY0" fmla="*/ 0 h 2862322"/>
              <a:gd name="csX1" fmla="*/ 767236 w 8391644"/>
              <a:gd name="csY1" fmla="*/ 0 h 2862322"/>
              <a:gd name="csX2" fmla="*/ 1114890 w 8391644"/>
              <a:gd name="csY2" fmla="*/ 0 h 2862322"/>
              <a:gd name="csX3" fmla="*/ 1630377 w 8391644"/>
              <a:gd name="csY3" fmla="*/ 0 h 2862322"/>
              <a:gd name="csX4" fmla="*/ 2313696 w 8391644"/>
              <a:gd name="csY4" fmla="*/ 0 h 2862322"/>
              <a:gd name="csX5" fmla="*/ 2997016 w 8391644"/>
              <a:gd name="csY5" fmla="*/ 0 h 2862322"/>
              <a:gd name="csX6" fmla="*/ 3764252 w 8391644"/>
              <a:gd name="csY6" fmla="*/ 0 h 2862322"/>
              <a:gd name="csX7" fmla="*/ 4447571 w 8391644"/>
              <a:gd name="csY7" fmla="*/ 0 h 2862322"/>
              <a:gd name="csX8" fmla="*/ 4963058 w 8391644"/>
              <a:gd name="csY8" fmla="*/ 0 h 2862322"/>
              <a:gd name="csX9" fmla="*/ 5310712 w 8391644"/>
              <a:gd name="csY9" fmla="*/ 0 h 2862322"/>
              <a:gd name="csX10" fmla="*/ 5910115 w 8391644"/>
              <a:gd name="csY10" fmla="*/ 0 h 2862322"/>
              <a:gd name="csX11" fmla="*/ 6425602 w 8391644"/>
              <a:gd name="csY11" fmla="*/ 0 h 2862322"/>
              <a:gd name="csX12" fmla="*/ 7108921 w 8391644"/>
              <a:gd name="csY12" fmla="*/ 0 h 2862322"/>
              <a:gd name="csX13" fmla="*/ 7708324 w 8391644"/>
              <a:gd name="csY13" fmla="*/ 0 h 2862322"/>
              <a:gd name="csX14" fmla="*/ 8391644 w 8391644"/>
              <a:gd name="csY14" fmla="*/ 0 h 2862322"/>
              <a:gd name="csX15" fmla="*/ 8391644 w 8391644"/>
              <a:gd name="csY15" fmla="*/ 601088 h 2862322"/>
              <a:gd name="csX16" fmla="*/ 8391644 w 8391644"/>
              <a:gd name="csY16" fmla="*/ 1230798 h 2862322"/>
              <a:gd name="csX17" fmla="*/ 8391644 w 8391644"/>
              <a:gd name="csY17" fmla="*/ 1831886 h 2862322"/>
              <a:gd name="csX18" fmla="*/ 8391644 w 8391644"/>
              <a:gd name="csY18" fmla="*/ 2862322 h 2862322"/>
              <a:gd name="csX19" fmla="*/ 8043990 w 8391644"/>
              <a:gd name="csY19" fmla="*/ 2862322 h 2862322"/>
              <a:gd name="csX20" fmla="*/ 7612420 w 8391644"/>
              <a:gd name="csY20" fmla="*/ 2862322 h 2862322"/>
              <a:gd name="csX21" fmla="*/ 6929100 w 8391644"/>
              <a:gd name="csY21" fmla="*/ 2862322 h 2862322"/>
              <a:gd name="csX22" fmla="*/ 6497530 w 8391644"/>
              <a:gd name="csY22" fmla="*/ 2862322 h 2862322"/>
              <a:gd name="csX23" fmla="*/ 6065960 w 8391644"/>
              <a:gd name="csY23" fmla="*/ 2862322 h 2862322"/>
              <a:gd name="csX24" fmla="*/ 5718306 w 8391644"/>
              <a:gd name="csY24" fmla="*/ 2862322 h 2862322"/>
              <a:gd name="csX25" fmla="*/ 5286736 w 8391644"/>
              <a:gd name="csY25" fmla="*/ 2862322 h 2862322"/>
              <a:gd name="csX26" fmla="*/ 4519500 w 8391644"/>
              <a:gd name="csY26" fmla="*/ 2862322 h 2862322"/>
              <a:gd name="csX27" fmla="*/ 4004013 w 8391644"/>
              <a:gd name="csY27" fmla="*/ 2862322 h 2862322"/>
              <a:gd name="csX28" fmla="*/ 3320693 w 8391644"/>
              <a:gd name="csY28" fmla="*/ 2862322 h 2862322"/>
              <a:gd name="csX29" fmla="*/ 2805207 w 8391644"/>
              <a:gd name="csY29" fmla="*/ 2862322 h 2862322"/>
              <a:gd name="csX30" fmla="*/ 2121887 w 8391644"/>
              <a:gd name="csY30" fmla="*/ 2862322 h 2862322"/>
              <a:gd name="csX31" fmla="*/ 1774233 w 8391644"/>
              <a:gd name="csY31" fmla="*/ 2862322 h 2862322"/>
              <a:gd name="csX32" fmla="*/ 1342663 w 8391644"/>
              <a:gd name="csY32" fmla="*/ 2862322 h 2862322"/>
              <a:gd name="csX33" fmla="*/ 827176 w 8391644"/>
              <a:gd name="csY33" fmla="*/ 2862322 h 2862322"/>
              <a:gd name="csX34" fmla="*/ 0 w 8391644"/>
              <a:gd name="csY34" fmla="*/ 2862322 h 2862322"/>
              <a:gd name="csX35" fmla="*/ 0 w 8391644"/>
              <a:gd name="csY35" fmla="*/ 2289858 h 2862322"/>
              <a:gd name="csX36" fmla="*/ 0 w 8391644"/>
              <a:gd name="csY36" fmla="*/ 1688770 h 2862322"/>
              <a:gd name="csX37" fmla="*/ 0 w 8391644"/>
              <a:gd name="csY37" fmla="*/ 1202175 h 2862322"/>
              <a:gd name="csX38" fmla="*/ 0 w 8391644"/>
              <a:gd name="csY38" fmla="*/ 629711 h 2862322"/>
              <a:gd name="csX39" fmla="*/ 0 w 8391644"/>
              <a:gd name="csY39" fmla="*/ 0 h 28623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8391644" h="2862322" fill="none" extrusionOk="0">
                <a:moveTo>
                  <a:pt x="0" y="0"/>
                </a:moveTo>
                <a:cubicBezTo>
                  <a:pt x="217656" y="-16269"/>
                  <a:pt x="455947" y="57927"/>
                  <a:pt x="767236" y="0"/>
                </a:cubicBezTo>
                <a:cubicBezTo>
                  <a:pt x="1078525" y="-57927"/>
                  <a:pt x="1016065" y="1365"/>
                  <a:pt x="1114890" y="0"/>
                </a:cubicBezTo>
                <a:cubicBezTo>
                  <a:pt x="1213715" y="-1365"/>
                  <a:pt x="1470013" y="13103"/>
                  <a:pt x="1630377" y="0"/>
                </a:cubicBezTo>
                <a:cubicBezTo>
                  <a:pt x="1790741" y="-13103"/>
                  <a:pt x="1976029" y="69961"/>
                  <a:pt x="2313696" y="0"/>
                </a:cubicBezTo>
                <a:cubicBezTo>
                  <a:pt x="2651363" y="-69961"/>
                  <a:pt x="2736746" y="2924"/>
                  <a:pt x="2997016" y="0"/>
                </a:cubicBezTo>
                <a:cubicBezTo>
                  <a:pt x="3257286" y="-2924"/>
                  <a:pt x="3438005" y="27178"/>
                  <a:pt x="3764252" y="0"/>
                </a:cubicBezTo>
                <a:cubicBezTo>
                  <a:pt x="4090499" y="-27178"/>
                  <a:pt x="4136754" y="45035"/>
                  <a:pt x="4447571" y="0"/>
                </a:cubicBezTo>
                <a:cubicBezTo>
                  <a:pt x="4758388" y="-45035"/>
                  <a:pt x="4838797" y="33301"/>
                  <a:pt x="4963058" y="0"/>
                </a:cubicBezTo>
                <a:cubicBezTo>
                  <a:pt x="5087319" y="-33301"/>
                  <a:pt x="5191234" y="19829"/>
                  <a:pt x="5310712" y="0"/>
                </a:cubicBezTo>
                <a:cubicBezTo>
                  <a:pt x="5430190" y="-19829"/>
                  <a:pt x="5714021" y="56526"/>
                  <a:pt x="5910115" y="0"/>
                </a:cubicBezTo>
                <a:cubicBezTo>
                  <a:pt x="6106209" y="-56526"/>
                  <a:pt x="6204579" y="1992"/>
                  <a:pt x="6425602" y="0"/>
                </a:cubicBezTo>
                <a:cubicBezTo>
                  <a:pt x="6646625" y="-1992"/>
                  <a:pt x="6867726" y="48564"/>
                  <a:pt x="7108921" y="0"/>
                </a:cubicBezTo>
                <a:cubicBezTo>
                  <a:pt x="7350116" y="-48564"/>
                  <a:pt x="7483829" y="41097"/>
                  <a:pt x="7708324" y="0"/>
                </a:cubicBezTo>
                <a:cubicBezTo>
                  <a:pt x="7932819" y="-41097"/>
                  <a:pt x="8224047" y="49541"/>
                  <a:pt x="8391644" y="0"/>
                </a:cubicBezTo>
                <a:cubicBezTo>
                  <a:pt x="8451015" y="271651"/>
                  <a:pt x="8376960" y="397362"/>
                  <a:pt x="8391644" y="601088"/>
                </a:cubicBezTo>
                <a:cubicBezTo>
                  <a:pt x="8406328" y="804814"/>
                  <a:pt x="8375007" y="1030130"/>
                  <a:pt x="8391644" y="1230798"/>
                </a:cubicBezTo>
                <a:cubicBezTo>
                  <a:pt x="8408281" y="1431466"/>
                  <a:pt x="8376560" y="1533871"/>
                  <a:pt x="8391644" y="1831886"/>
                </a:cubicBezTo>
                <a:cubicBezTo>
                  <a:pt x="8406728" y="2129901"/>
                  <a:pt x="8300049" y="2364017"/>
                  <a:pt x="8391644" y="2862322"/>
                </a:cubicBezTo>
                <a:cubicBezTo>
                  <a:pt x="8293832" y="2863956"/>
                  <a:pt x="8123843" y="2837062"/>
                  <a:pt x="8043990" y="2862322"/>
                </a:cubicBezTo>
                <a:cubicBezTo>
                  <a:pt x="7964137" y="2887582"/>
                  <a:pt x="7719656" y="2847348"/>
                  <a:pt x="7612420" y="2862322"/>
                </a:cubicBezTo>
                <a:cubicBezTo>
                  <a:pt x="7505184" y="2877296"/>
                  <a:pt x="7265973" y="2828334"/>
                  <a:pt x="6929100" y="2862322"/>
                </a:cubicBezTo>
                <a:cubicBezTo>
                  <a:pt x="6592227" y="2896310"/>
                  <a:pt x="6649721" y="2817474"/>
                  <a:pt x="6497530" y="2862322"/>
                </a:cubicBezTo>
                <a:cubicBezTo>
                  <a:pt x="6345339" y="2907170"/>
                  <a:pt x="6237864" y="2812599"/>
                  <a:pt x="6065960" y="2862322"/>
                </a:cubicBezTo>
                <a:cubicBezTo>
                  <a:pt x="5894056" y="2912045"/>
                  <a:pt x="5824441" y="2850341"/>
                  <a:pt x="5718306" y="2862322"/>
                </a:cubicBezTo>
                <a:cubicBezTo>
                  <a:pt x="5612171" y="2874303"/>
                  <a:pt x="5453584" y="2815026"/>
                  <a:pt x="5286736" y="2862322"/>
                </a:cubicBezTo>
                <a:cubicBezTo>
                  <a:pt x="5119888" y="2909618"/>
                  <a:pt x="4753010" y="2818001"/>
                  <a:pt x="4519500" y="2862322"/>
                </a:cubicBezTo>
                <a:cubicBezTo>
                  <a:pt x="4285990" y="2906643"/>
                  <a:pt x="4233688" y="2833135"/>
                  <a:pt x="4004013" y="2862322"/>
                </a:cubicBezTo>
                <a:cubicBezTo>
                  <a:pt x="3774338" y="2891509"/>
                  <a:pt x="3510714" y="2849737"/>
                  <a:pt x="3320693" y="2862322"/>
                </a:cubicBezTo>
                <a:cubicBezTo>
                  <a:pt x="3130672" y="2874907"/>
                  <a:pt x="2909452" y="2835797"/>
                  <a:pt x="2805207" y="2862322"/>
                </a:cubicBezTo>
                <a:cubicBezTo>
                  <a:pt x="2700962" y="2888847"/>
                  <a:pt x="2265607" y="2833864"/>
                  <a:pt x="2121887" y="2862322"/>
                </a:cubicBezTo>
                <a:cubicBezTo>
                  <a:pt x="1978167" y="2890780"/>
                  <a:pt x="1913292" y="2859673"/>
                  <a:pt x="1774233" y="2862322"/>
                </a:cubicBezTo>
                <a:cubicBezTo>
                  <a:pt x="1635174" y="2864971"/>
                  <a:pt x="1544340" y="2846096"/>
                  <a:pt x="1342663" y="2862322"/>
                </a:cubicBezTo>
                <a:cubicBezTo>
                  <a:pt x="1140986" y="2878548"/>
                  <a:pt x="1000680" y="2814468"/>
                  <a:pt x="827176" y="2862322"/>
                </a:cubicBezTo>
                <a:cubicBezTo>
                  <a:pt x="653672" y="2910176"/>
                  <a:pt x="272296" y="2850683"/>
                  <a:pt x="0" y="2862322"/>
                </a:cubicBezTo>
                <a:cubicBezTo>
                  <a:pt x="-4145" y="2698318"/>
                  <a:pt x="54554" y="2462295"/>
                  <a:pt x="0" y="2289858"/>
                </a:cubicBezTo>
                <a:cubicBezTo>
                  <a:pt x="-54554" y="2117421"/>
                  <a:pt x="69543" y="1945956"/>
                  <a:pt x="0" y="1688770"/>
                </a:cubicBezTo>
                <a:cubicBezTo>
                  <a:pt x="-69543" y="1431584"/>
                  <a:pt x="10315" y="1421744"/>
                  <a:pt x="0" y="1202175"/>
                </a:cubicBezTo>
                <a:cubicBezTo>
                  <a:pt x="-10315" y="982606"/>
                  <a:pt x="39167" y="839272"/>
                  <a:pt x="0" y="629711"/>
                </a:cubicBezTo>
                <a:cubicBezTo>
                  <a:pt x="-39167" y="420150"/>
                  <a:pt x="42691" y="246510"/>
                  <a:pt x="0" y="0"/>
                </a:cubicBezTo>
                <a:close/>
              </a:path>
              <a:path w="8391644" h="2862322" stroke="0" extrusionOk="0">
                <a:moveTo>
                  <a:pt x="0" y="0"/>
                </a:moveTo>
                <a:cubicBezTo>
                  <a:pt x="75925" y="-30767"/>
                  <a:pt x="238324" y="13729"/>
                  <a:pt x="347654" y="0"/>
                </a:cubicBezTo>
                <a:cubicBezTo>
                  <a:pt x="456984" y="-13729"/>
                  <a:pt x="900910" y="85333"/>
                  <a:pt x="1114890" y="0"/>
                </a:cubicBezTo>
                <a:cubicBezTo>
                  <a:pt x="1328870" y="-85333"/>
                  <a:pt x="1589232" y="59541"/>
                  <a:pt x="1882126" y="0"/>
                </a:cubicBezTo>
                <a:cubicBezTo>
                  <a:pt x="2175020" y="-59541"/>
                  <a:pt x="2412949" y="58731"/>
                  <a:pt x="2649362" y="0"/>
                </a:cubicBezTo>
                <a:cubicBezTo>
                  <a:pt x="2885775" y="-58731"/>
                  <a:pt x="3106116" y="1570"/>
                  <a:pt x="3248765" y="0"/>
                </a:cubicBezTo>
                <a:cubicBezTo>
                  <a:pt x="3391414" y="-1570"/>
                  <a:pt x="3856083" y="56502"/>
                  <a:pt x="4016001" y="0"/>
                </a:cubicBezTo>
                <a:cubicBezTo>
                  <a:pt x="4175919" y="-56502"/>
                  <a:pt x="4331818" y="53417"/>
                  <a:pt x="4531488" y="0"/>
                </a:cubicBezTo>
                <a:cubicBezTo>
                  <a:pt x="4731158" y="-53417"/>
                  <a:pt x="5019093" y="71986"/>
                  <a:pt x="5298724" y="0"/>
                </a:cubicBezTo>
                <a:cubicBezTo>
                  <a:pt x="5578355" y="-71986"/>
                  <a:pt x="5693833" y="53348"/>
                  <a:pt x="6065960" y="0"/>
                </a:cubicBezTo>
                <a:cubicBezTo>
                  <a:pt x="6438087" y="-53348"/>
                  <a:pt x="6363181" y="37359"/>
                  <a:pt x="6581447" y="0"/>
                </a:cubicBezTo>
                <a:cubicBezTo>
                  <a:pt x="6799713" y="-37359"/>
                  <a:pt x="6990187" y="61690"/>
                  <a:pt x="7264766" y="0"/>
                </a:cubicBezTo>
                <a:cubicBezTo>
                  <a:pt x="7539345" y="-61690"/>
                  <a:pt x="7923577" y="97515"/>
                  <a:pt x="8391644" y="0"/>
                </a:cubicBezTo>
                <a:cubicBezTo>
                  <a:pt x="8395358" y="237730"/>
                  <a:pt x="8377850" y="310083"/>
                  <a:pt x="8391644" y="543841"/>
                </a:cubicBezTo>
                <a:cubicBezTo>
                  <a:pt x="8405438" y="777599"/>
                  <a:pt x="8325186" y="1034215"/>
                  <a:pt x="8391644" y="1173552"/>
                </a:cubicBezTo>
                <a:cubicBezTo>
                  <a:pt x="8458102" y="1312889"/>
                  <a:pt x="8389577" y="1581864"/>
                  <a:pt x="8391644" y="1803263"/>
                </a:cubicBezTo>
                <a:cubicBezTo>
                  <a:pt x="8393711" y="2024662"/>
                  <a:pt x="8371143" y="2582312"/>
                  <a:pt x="8391644" y="2862322"/>
                </a:cubicBezTo>
                <a:cubicBezTo>
                  <a:pt x="8206661" y="2874228"/>
                  <a:pt x="7926050" y="2790910"/>
                  <a:pt x="7792241" y="2862322"/>
                </a:cubicBezTo>
                <a:cubicBezTo>
                  <a:pt x="7658432" y="2933734"/>
                  <a:pt x="7566643" y="2821778"/>
                  <a:pt x="7360671" y="2862322"/>
                </a:cubicBezTo>
                <a:cubicBezTo>
                  <a:pt x="7154699" y="2902866"/>
                  <a:pt x="6858250" y="2791453"/>
                  <a:pt x="6593435" y="2862322"/>
                </a:cubicBezTo>
                <a:cubicBezTo>
                  <a:pt x="6328620" y="2933191"/>
                  <a:pt x="6159629" y="2856965"/>
                  <a:pt x="5994031" y="2862322"/>
                </a:cubicBezTo>
                <a:cubicBezTo>
                  <a:pt x="5828433" y="2867679"/>
                  <a:pt x="5632696" y="2848891"/>
                  <a:pt x="5394628" y="2862322"/>
                </a:cubicBezTo>
                <a:cubicBezTo>
                  <a:pt x="5156560" y="2875753"/>
                  <a:pt x="4979953" y="2814967"/>
                  <a:pt x="4711309" y="2862322"/>
                </a:cubicBezTo>
                <a:cubicBezTo>
                  <a:pt x="4442665" y="2909677"/>
                  <a:pt x="4398746" y="2860199"/>
                  <a:pt x="4279738" y="2862322"/>
                </a:cubicBezTo>
                <a:cubicBezTo>
                  <a:pt x="4160730" y="2864445"/>
                  <a:pt x="3923472" y="2837879"/>
                  <a:pt x="3596419" y="2862322"/>
                </a:cubicBezTo>
                <a:cubicBezTo>
                  <a:pt x="3269366" y="2886765"/>
                  <a:pt x="3369463" y="2855157"/>
                  <a:pt x="3164849" y="2862322"/>
                </a:cubicBezTo>
                <a:cubicBezTo>
                  <a:pt x="2960235" y="2869487"/>
                  <a:pt x="2872463" y="2856361"/>
                  <a:pt x="2733278" y="2862322"/>
                </a:cubicBezTo>
                <a:cubicBezTo>
                  <a:pt x="2594093" y="2868283"/>
                  <a:pt x="2461757" y="2830317"/>
                  <a:pt x="2301708" y="2862322"/>
                </a:cubicBezTo>
                <a:cubicBezTo>
                  <a:pt x="2141659" y="2894327"/>
                  <a:pt x="1831623" y="2829667"/>
                  <a:pt x="1534472" y="2862322"/>
                </a:cubicBezTo>
                <a:cubicBezTo>
                  <a:pt x="1237321" y="2894977"/>
                  <a:pt x="1108100" y="2816769"/>
                  <a:pt x="851152" y="2862322"/>
                </a:cubicBezTo>
                <a:cubicBezTo>
                  <a:pt x="594204" y="2907875"/>
                  <a:pt x="239564" y="2840447"/>
                  <a:pt x="0" y="2862322"/>
                </a:cubicBezTo>
                <a:cubicBezTo>
                  <a:pt x="-8699" y="2644604"/>
                  <a:pt x="60266" y="2489494"/>
                  <a:pt x="0" y="2232611"/>
                </a:cubicBezTo>
                <a:cubicBezTo>
                  <a:pt x="-60266" y="1975728"/>
                  <a:pt x="24122" y="1933465"/>
                  <a:pt x="0" y="1660147"/>
                </a:cubicBezTo>
                <a:cubicBezTo>
                  <a:pt x="-24122" y="1386829"/>
                  <a:pt x="9489" y="1275816"/>
                  <a:pt x="0" y="1144929"/>
                </a:cubicBezTo>
                <a:cubicBezTo>
                  <a:pt x="-9489" y="1014042"/>
                  <a:pt x="32791" y="771237"/>
                  <a:pt x="0" y="658334"/>
                </a:cubicBezTo>
                <a:cubicBezTo>
                  <a:pt x="-32791" y="545431"/>
                  <a:pt x="33289" y="248574"/>
                  <a:pt x="0" y="0"/>
                </a:cubicBezTo>
                <a:close/>
              </a:path>
            </a:pathLst>
          </a:custGeom>
          <a:solidFill>
            <a:schemeClr val="tx2">
              <a:lumMod val="20000"/>
              <a:lumOff val="80000"/>
            </a:schemeClr>
          </a:solidFill>
          <a:ln>
            <a:solidFill>
              <a:srgbClr val="00B0F0"/>
            </a:solidFill>
            <a:extLst>
              <a:ext uri="{C807C97D-BFC1-408E-A445-0C87EB9F89A2}">
                <ask:lineSketchStyleProps xmlns:ask="http://schemas.microsoft.com/office/drawing/2018/sketchyshapes" sd="3458215085">
                  <a:prstGeom prst="rect">
                    <a:avLst/>
                  </a:prstGeom>
                  <ask:type>
                    <ask:lineSketchScribble/>
                  </ask:type>
                </ask:lineSketchStyleProps>
              </a:ext>
            </a:extLst>
          </a:ln>
        </p:spPr>
        <p:txBody>
          <a:bodyPr wrap="square">
            <a:spAutoFit/>
          </a:bodyPr>
          <a:lstStyle/>
          <a:p>
            <a:pPr algn="just"/>
            <a:endParaRPr lang="en-US" sz="2000" b="0" i="0">
              <a:effectLst/>
              <a:latin typeface="Comic Sans MS" panose="030F0702030302020204" pitchFamily="66" charset="0"/>
            </a:endParaRPr>
          </a:p>
          <a:p>
            <a:pPr algn="just"/>
            <a:r>
              <a:rPr lang="en-US" sz="2000" b="0" i="0">
                <a:effectLst/>
                <a:latin typeface="Comic Sans MS" panose="030F0702030302020204" pitchFamily="66" charset="0"/>
              </a:rPr>
              <a:t>Last Saturday, my classmates and I went to Hyde Park, a big park in London. We had a lot of fun there. In the morning, we jogged around the lake. We had a party at noon. Toby </a:t>
            </a:r>
            <a:r>
              <a:rPr lang="en-US" sz="2000">
                <a:latin typeface="Comic Sans MS" panose="030F0702030302020204" pitchFamily="66" charset="0"/>
              </a:rPr>
              <a:t>played the guitar, </a:t>
            </a:r>
            <a:r>
              <a:rPr lang="en-US" sz="2000" b="0" i="0">
                <a:effectLst/>
                <a:latin typeface="Comic Sans MS" panose="030F0702030302020204" pitchFamily="66" charset="0"/>
              </a:rPr>
              <a:t>Frank sang and our classmates danced. In the afternoon, we looked at flowers in the Rose Garden. Then Julia played badminton with Laura, and David and the boys learned how to ride horses at Hyde Park Stables. We had such a wonderful day</a:t>
            </a:r>
            <a:r>
              <a:rPr lang="en-US" sz="2000">
                <a:latin typeface="Comic Sans MS" panose="030F0702030302020204" pitchFamily="66" charset="0"/>
              </a:rPr>
              <a:t>!</a:t>
            </a:r>
          </a:p>
          <a:p>
            <a:pPr algn="just"/>
            <a:endParaRPr lang="en-US" sz="2000">
              <a:latin typeface="Comic Sans MS" panose="030F0702030302020204" pitchFamily="66" charset="0"/>
            </a:endParaRPr>
          </a:p>
        </p:txBody>
      </p:sp>
      <p:sp>
        <p:nvSpPr>
          <p:cNvPr id="10" name="TextBox 9">
            <a:extLst>
              <a:ext uri="{FF2B5EF4-FFF2-40B4-BE49-F238E27FC236}">
                <a16:creationId xmlns:a16="http://schemas.microsoft.com/office/drawing/2014/main" id="{38BBC062-8E18-4DB3-8010-B7B1615B6D21}"/>
              </a:ext>
            </a:extLst>
          </p:cNvPr>
          <p:cNvSpPr txBox="1"/>
          <p:nvPr/>
        </p:nvSpPr>
        <p:spPr>
          <a:xfrm>
            <a:off x="3066588" y="3985831"/>
            <a:ext cx="4572000" cy="400110"/>
          </a:xfrm>
          <a:prstGeom prst="rect">
            <a:avLst/>
          </a:prstGeom>
          <a:noFill/>
        </p:spPr>
        <p:txBody>
          <a:bodyPr wrap="square">
            <a:spAutoFit/>
          </a:bodyPr>
          <a:lstStyle/>
          <a:p>
            <a:r>
              <a:rPr lang="en-US" sz="2000" b="0" i="0">
                <a:effectLst/>
                <a:latin typeface="Comic Sans MS" panose="030F0702030302020204" pitchFamily="66" charset="0"/>
              </a:rPr>
              <a:t>Toby: _____________</a:t>
            </a:r>
            <a:endParaRPr lang="en-US" sz="2000">
              <a:latin typeface="Comic Sans MS" panose="030F0702030302020204" pitchFamily="66" charset="0"/>
            </a:endParaRPr>
          </a:p>
        </p:txBody>
      </p:sp>
      <p:cxnSp>
        <p:nvCxnSpPr>
          <p:cNvPr id="5" name="Straight Connector 4">
            <a:extLst>
              <a:ext uri="{FF2B5EF4-FFF2-40B4-BE49-F238E27FC236}">
                <a16:creationId xmlns:a16="http://schemas.microsoft.com/office/drawing/2014/main" id="{619D47EC-7440-4F54-9665-0633DA273588}"/>
              </a:ext>
            </a:extLst>
          </p:cNvPr>
          <p:cNvCxnSpPr>
            <a:cxnSpLocks/>
          </p:cNvCxnSpPr>
          <p:nvPr/>
        </p:nvCxnSpPr>
        <p:spPr>
          <a:xfrm>
            <a:off x="5185457" y="1967172"/>
            <a:ext cx="187830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97412F-7279-4F95-BC42-FE6BA68B919F}"/>
              </a:ext>
            </a:extLst>
          </p:cNvPr>
          <p:cNvSpPr txBox="1"/>
          <p:nvPr/>
        </p:nvSpPr>
        <p:spPr>
          <a:xfrm>
            <a:off x="5110222" y="1600358"/>
            <a:ext cx="2679539" cy="400110"/>
          </a:xfrm>
          <a:prstGeom prst="rect">
            <a:avLst/>
          </a:prstGeom>
          <a:noFill/>
        </p:spPr>
        <p:txBody>
          <a:bodyPr wrap="square">
            <a:spAutoFit/>
          </a:bodyPr>
          <a:lstStyle/>
          <a:p>
            <a:r>
              <a:rPr lang="en-US" sz="2000" b="0" i="0" dirty="0">
                <a:solidFill>
                  <a:srgbClr val="FF0000"/>
                </a:solidFill>
                <a:effectLst/>
                <a:latin typeface="Comic Sans MS" panose="030F0702030302020204" pitchFamily="66" charset="0"/>
              </a:rPr>
              <a:t>played the guitar</a:t>
            </a:r>
            <a:endParaRPr lang="en-US" sz="2000" dirty="0">
              <a:solidFill>
                <a:srgbClr val="FF0000"/>
              </a:solidFill>
            </a:endParaRPr>
          </a:p>
        </p:txBody>
      </p:sp>
    </p:spTree>
    <p:extLst>
      <p:ext uri="{BB962C8B-B14F-4D97-AF65-F5344CB8AC3E}">
        <p14:creationId xmlns:p14="http://schemas.microsoft.com/office/powerpoint/2010/main" val="3389003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10"/>
                                        <p:tgtEl>
                                          <p:spTgt spid="11"/>
                                        </p:tgtEl>
                                      </p:cBhvr>
                                    </p:animEffect>
                                  </p:childTnLst>
                                </p:cTn>
                              </p:par>
                            </p:childTnLst>
                          </p:cTn>
                        </p:par>
                        <p:par>
                          <p:cTn id="17" fill="hold">
                            <p:stCondLst>
                              <p:cond delay="510"/>
                            </p:stCondLst>
                            <p:childTnLst>
                              <p:par>
                                <p:cTn id="18" presetID="42" presetClass="path" presetSubtype="0" accel="50000" decel="50000" fill="hold" grpId="1" nodeType="afterEffect">
                                  <p:stCondLst>
                                    <p:cond delay="0"/>
                                  </p:stCondLst>
                                  <p:childTnLst>
                                    <p:animMotion origin="layout" path="M -1.94444E-6 5.55112E-17 L -0.14653 0.46451 " pathEditMode="relative" rAng="0" ptsTypes="AA">
                                      <p:cBhvr>
                                        <p:cTn id="19" dur="1250" fill="hold"/>
                                        <p:tgtEl>
                                          <p:spTgt spid="11"/>
                                        </p:tgtEl>
                                        <p:attrNameLst>
                                          <p:attrName>ppt_x</p:attrName>
                                          <p:attrName>ppt_y</p:attrName>
                                        </p:attrNameLst>
                                      </p:cBhvr>
                                      <p:rCtr x="-7326" y="232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a:solidFill>
                  <a:srgbClr val="002060"/>
                </a:solidFill>
                <a:latin typeface="Comic Sans MS" panose="030F0702030302020204" pitchFamily="66" charset="0"/>
              </a:rPr>
              <a:t>Read and complete</a:t>
            </a:r>
            <a:endParaRPr lang="en-US" sz="2800" b="1" dirty="0">
              <a:solidFill>
                <a:srgbClr val="002060"/>
              </a:solidFill>
              <a:latin typeface="Comic Sans MS" panose="030F0702030302020204" pitchFamily="66" charset="0"/>
            </a:endParaRPr>
          </a:p>
        </p:txBody>
      </p:sp>
      <p:sp>
        <p:nvSpPr>
          <p:cNvPr id="9" name="TextBox 8">
            <a:extLst>
              <a:ext uri="{FF2B5EF4-FFF2-40B4-BE49-F238E27FC236}">
                <a16:creationId xmlns:a16="http://schemas.microsoft.com/office/drawing/2014/main" id="{91DC4B70-D7E0-4C28-A671-48B441A41186}"/>
              </a:ext>
            </a:extLst>
          </p:cNvPr>
          <p:cNvSpPr txBox="1"/>
          <p:nvPr/>
        </p:nvSpPr>
        <p:spPr>
          <a:xfrm>
            <a:off x="376176" y="695329"/>
            <a:ext cx="8391644" cy="2862322"/>
          </a:xfrm>
          <a:custGeom>
            <a:avLst/>
            <a:gdLst>
              <a:gd name="csX0" fmla="*/ 0 w 8391644"/>
              <a:gd name="csY0" fmla="*/ 0 h 2862322"/>
              <a:gd name="csX1" fmla="*/ 767236 w 8391644"/>
              <a:gd name="csY1" fmla="*/ 0 h 2862322"/>
              <a:gd name="csX2" fmla="*/ 1114890 w 8391644"/>
              <a:gd name="csY2" fmla="*/ 0 h 2862322"/>
              <a:gd name="csX3" fmla="*/ 1630377 w 8391644"/>
              <a:gd name="csY3" fmla="*/ 0 h 2862322"/>
              <a:gd name="csX4" fmla="*/ 2313696 w 8391644"/>
              <a:gd name="csY4" fmla="*/ 0 h 2862322"/>
              <a:gd name="csX5" fmla="*/ 2997016 w 8391644"/>
              <a:gd name="csY5" fmla="*/ 0 h 2862322"/>
              <a:gd name="csX6" fmla="*/ 3764252 w 8391644"/>
              <a:gd name="csY6" fmla="*/ 0 h 2862322"/>
              <a:gd name="csX7" fmla="*/ 4447571 w 8391644"/>
              <a:gd name="csY7" fmla="*/ 0 h 2862322"/>
              <a:gd name="csX8" fmla="*/ 4963058 w 8391644"/>
              <a:gd name="csY8" fmla="*/ 0 h 2862322"/>
              <a:gd name="csX9" fmla="*/ 5310712 w 8391644"/>
              <a:gd name="csY9" fmla="*/ 0 h 2862322"/>
              <a:gd name="csX10" fmla="*/ 5910115 w 8391644"/>
              <a:gd name="csY10" fmla="*/ 0 h 2862322"/>
              <a:gd name="csX11" fmla="*/ 6425602 w 8391644"/>
              <a:gd name="csY11" fmla="*/ 0 h 2862322"/>
              <a:gd name="csX12" fmla="*/ 7108921 w 8391644"/>
              <a:gd name="csY12" fmla="*/ 0 h 2862322"/>
              <a:gd name="csX13" fmla="*/ 7708324 w 8391644"/>
              <a:gd name="csY13" fmla="*/ 0 h 2862322"/>
              <a:gd name="csX14" fmla="*/ 8391644 w 8391644"/>
              <a:gd name="csY14" fmla="*/ 0 h 2862322"/>
              <a:gd name="csX15" fmla="*/ 8391644 w 8391644"/>
              <a:gd name="csY15" fmla="*/ 601088 h 2862322"/>
              <a:gd name="csX16" fmla="*/ 8391644 w 8391644"/>
              <a:gd name="csY16" fmla="*/ 1230798 h 2862322"/>
              <a:gd name="csX17" fmla="*/ 8391644 w 8391644"/>
              <a:gd name="csY17" fmla="*/ 1831886 h 2862322"/>
              <a:gd name="csX18" fmla="*/ 8391644 w 8391644"/>
              <a:gd name="csY18" fmla="*/ 2862322 h 2862322"/>
              <a:gd name="csX19" fmla="*/ 8043990 w 8391644"/>
              <a:gd name="csY19" fmla="*/ 2862322 h 2862322"/>
              <a:gd name="csX20" fmla="*/ 7612420 w 8391644"/>
              <a:gd name="csY20" fmla="*/ 2862322 h 2862322"/>
              <a:gd name="csX21" fmla="*/ 6929100 w 8391644"/>
              <a:gd name="csY21" fmla="*/ 2862322 h 2862322"/>
              <a:gd name="csX22" fmla="*/ 6497530 w 8391644"/>
              <a:gd name="csY22" fmla="*/ 2862322 h 2862322"/>
              <a:gd name="csX23" fmla="*/ 6065960 w 8391644"/>
              <a:gd name="csY23" fmla="*/ 2862322 h 2862322"/>
              <a:gd name="csX24" fmla="*/ 5718306 w 8391644"/>
              <a:gd name="csY24" fmla="*/ 2862322 h 2862322"/>
              <a:gd name="csX25" fmla="*/ 5286736 w 8391644"/>
              <a:gd name="csY25" fmla="*/ 2862322 h 2862322"/>
              <a:gd name="csX26" fmla="*/ 4519500 w 8391644"/>
              <a:gd name="csY26" fmla="*/ 2862322 h 2862322"/>
              <a:gd name="csX27" fmla="*/ 4004013 w 8391644"/>
              <a:gd name="csY27" fmla="*/ 2862322 h 2862322"/>
              <a:gd name="csX28" fmla="*/ 3320693 w 8391644"/>
              <a:gd name="csY28" fmla="*/ 2862322 h 2862322"/>
              <a:gd name="csX29" fmla="*/ 2805207 w 8391644"/>
              <a:gd name="csY29" fmla="*/ 2862322 h 2862322"/>
              <a:gd name="csX30" fmla="*/ 2121887 w 8391644"/>
              <a:gd name="csY30" fmla="*/ 2862322 h 2862322"/>
              <a:gd name="csX31" fmla="*/ 1774233 w 8391644"/>
              <a:gd name="csY31" fmla="*/ 2862322 h 2862322"/>
              <a:gd name="csX32" fmla="*/ 1342663 w 8391644"/>
              <a:gd name="csY32" fmla="*/ 2862322 h 2862322"/>
              <a:gd name="csX33" fmla="*/ 827176 w 8391644"/>
              <a:gd name="csY33" fmla="*/ 2862322 h 2862322"/>
              <a:gd name="csX34" fmla="*/ 0 w 8391644"/>
              <a:gd name="csY34" fmla="*/ 2862322 h 2862322"/>
              <a:gd name="csX35" fmla="*/ 0 w 8391644"/>
              <a:gd name="csY35" fmla="*/ 2289858 h 2862322"/>
              <a:gd name="csX36" fmla="*/ 0 w 8391644"/>
              <a:gd name="csY36" fmla="*/ 1688770 h 2862322"/>
              <a:gd name="csX37" fmla="*/ 0 w 8391644"/>
              <a:gd name="csY37" fmla="*/ 1202175 h 2862322"/>
              <a:gd name="csX38" fmla="*/ 0 w 8391644"/>
              <a:gd name="csY38" fmla="*/ 629711 h 2862322"/>
              <a:gd name="csX39" fmla="*/ 0 w 8391644"/>
              <a:gd name="csY39" fmla="*/ 0 h 28623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8391644" h="2862322" fill="none" extrusionOk="0">
                <a:moveTo>
                  <a:pt x="0" y="0"/>
                </a:moveTo>
                <a:cubicBezTo>
                  <a:pt x="217656" y="-16269"/>
                  <a:pt x="455947" y="57927"/>
                  <a:pt x="767236" y="0"/>
                </a:cubicBezTo>
                <a:cubicBezTo>
                  <a:pt x="1078525" y="-57927"/>
                  <a:pt x="1016065" y="1365"/>
                  <a:pt x="1114890" y="0"/>
                </a:cubicBezTo>
                <a:cubicBezTo>
                  <a:pt x="1213715" y="-1365"/>
                  <a:pt x="1470013" y="13103"/>
                  <a:pt x="1630377" y="0"/>
                </a:cubicBezTo>
                <a:cubicBezTo>
                  <a:pt x="1790741" y="-13103"/>
                  <a:pt x="1976029" y="69961"/>
                  <a:pt x="2313696" y="0"/>
                </a:cubicBezTo>
                <a:cubicBezTo>
                  <a:pt x="2651363" y="-69961"/>
                  <a:pt x="2736746" y="2924"/>
                  <a:pt x="2997016" y="0"/>
                </a:cubicBezTo>
                <a:cubicBezTo>
                  <a:pt x="3257286" y="-2924"/>
                  <a:pt x="3438005" y="27178"/>
                  <a:pt x="3764252" y="0"/>
                </a:cubicBezTo>
                <a:cubicBezTo>
                  <a:pt x="4090499" y="-27178"/>
                  <a:pt x="4136754" y="45035"/>
                  <a:pt x="4447571" y="0"/>
                </a:cubicBezTo>
                <a:cubicBezTo>
                  <a:pt x="4758388" y="-45035"/>
                  <a:pt x="4838797" y="33301"/>
                  <a:pt x="4963058" y="0"/>
                </a:cubicBezTo>
                <a:cubicBezTo>
                  <a:pt x="5087319" y="-33301"/>
                  <a:pt x="5191234" y="19829"/>
                  <a:pt x="5310712" y="0"/>
                </a:cubicBezTo>
                <a:cubicBezTo>
                  <a:pt x="5430190" y="-19829"/>
                  <a:pt x="5714021" y="56526"/>
                  <a:pt x="5910115" y="0"/>
                </a:cubicBezTo>
                <a:cubicBezTo>
                  <a:pt x="6106209" y="-56526"/>
                  <a:pt x="6204579" y="1992"/>
                  <a:pt x="6425602" y="0"/>
                </a:cubicBezTo>
                <a:cubicBezTo>
                  <a:pt x="6646625" y="-1992"/>
                  <a:pt x="6867726" y="48564"/>
                  <a:pt x="7108921" y="0"/>
                </a:cubicBezTo>
                <a:cubicBezTo>
                  <a:pt x="7350116" y="-48564"/>
                  <a:pt x="7483829" y="41097"/>
                  <a:pt x="7708324" y="0"/>
                </a:cubicBezTo>
                <a:cubicBezTo>
                  <a:pt x="7932819" y="-41097"/>
                  <a:pt x="8224047" y="49541"/>
                  <a:pt x="8391644" y="0"/>
                </a:cubicBezTo>
                <a:cubicBezTo>
                  <a:pt x="8451015" y="271651"/>
                  <a:pt x="8376960" y="397362"/>
                  <a:pt x="8391644" y="601088"/>
                </a:cubicBezTo>
                <a:cubicBezTo>
                  <a:pt x="8406328" y="804814"/>
                  <a:pt x="8375007" y="1030130"/>
                  <a:pt x="8391644" y="1230798"/>
                </a:cubicBezTo>
                <a:cubicBezTo>
                  <a:pt x="8408281" y="1431466"/>
                  <a:pt x="8376560" y="1533871"/>
                  <a:pt x="8391644" y="1831886"/>
                </a:cubicBezTo>
                <a:cubicBezTo>
                  <a:pt x="8406728" y="2129901"/>
                  <a:pt x="8300049" y="2364017"/>
                  <a:pt x="8391644" y="2862322"/>
                </a:cubicBezTo>
                <a:cubicBezTo>
                  <a:pt x="8293832" y="2863956"/>
                  <a:pt x="8123843" y="2837062"/>
                  <a:pt x="8043990" y="2862322"/>
                </a:cubicBezTo>
                <a:cubicBezTo>
                  <a:pt x="7964137" y="2887582"/>
                  <a:pt x="7719656" y="2847348"/>
                  <a:pt x="7612420" y="2862322"/>
                </a:cubicBezTo>
                <a:cubicBezTo>
                  <a:pt x="7505184" y="2877296"/>
                  <a:pt x="7265973" y="2828334"/>
                  <a:pt x="6929100" y="2862322"/>
                </a:cubicBezTo>
                <a:cubicBezTo>
                  <a:pt x="6592227" y="2896310"/>
                  <a:pt x="6649721" y="2817474"/>
                  <a:pt x="6497530" y="2862322"/>
                </a:cubicBezTo>
                <a:cubicBezTo>
                  <a:pt x="6345339" y="2907170"/>
                  <a:pt x="6237864" y="2812599"/>
                  <a:pt x="6065960" y="2862322"/>
                </a:cubicBezTo>
                <a:cubicBezTo>
                  <a:pt x="5894056" y="2912045"/>
                  <a:pt x="5824441" y="2850341"/>
                  <a:pt x="5718306" y="2862322"/>
                </a:cubicBezTo>
                <a:cubicBezTo>
                  <a:pt x="5612171" y="2874303"/>
                  <a:pt x="5453584" y="2815026"/>
                  <a:pt x="5286736" y="2862322"/>
                </a:cubicBezTo>
                <a:cubicBezTo>
                  <a:pt x="5119888" y="2909618"/>
                  <a:pt x="4753010" y="2818001"/>
                  <a:pt x="4519500" y="2862322"/>
                </a:cubicBezTo>
                <a:cubicBezTo>
                  <a:pt x="4285990" y="2906643"/>
                  <a:pt x="4233688" y="2833135"/>
                  <a:pt x="4004013" y="2862322"/>
                </a:cubicBezTo>
                <a:cubicBezTo>
                  <a:pt x="3774338" y="2891509"/>
                  <a:pt x="3510714" y="2849737"/>
                  <a:pt x="3320693" y="2862322"/>
                </a:cubicBezTo>
                <a:cubicBezTo>
                  <a:pt x="3130672" y="2874907"/>
                  <a:pt x="2909452" y="2835797"/>
                  <a:pt x="2805207" y="2862322"/>
                </a:cubicBezTo>
                <a:cubicBezTo>
                  <a:pt x="2700962" y="2888847"/>
                  <a:pt x="2265607" y="2833864"/>
                  <a:pt x="2121887" y="2862322"/>
                </a:cubicBezTo>
                <a:cubicBezTo>
                  <a:pt x="1978167" y="2890780"/>
                  <a:pt x="1913292" y="2859673"/>
                  <a:pt x="1774233" y="2862322"/>
                </a:cubicBezTo>
                <a:cubicBezTo>
                  <a:pt x="1635174" y="2864971"/>
                  <a:pt x="1544340" y="2846096"/>
                  <a:pt x="1342663" y="2862322"/>
                </a:cubicBezTo>
                <a:cubicBezTo>
                  <a:pt x="1140986" y="2878548"/>
                  <a:pt x="1000680" y="2814468"/>
                  <a:pt x="827176" y="2862322"/>
                </a:cubicBezTo>
                <a:cubicBezTo>
                  <a:pt x="653672" y="2910176"/>
                  <a:pt x="272296" y="2850683"/>
                  <a:pt x="0" y="2862322"/>
                </a:cubicBezTo>
                <a:cubicBezTo>
                  <a:pt x="-4145" y="2698318"/>
                  <a:pt x="54554" y="2462295"/>
                  <a:pt x="0" y="2289858"/>
                </a:cubicBezTo>
                <a:cubicBezTo>
                  <a:pt x="-54554" y="2117421"/>
                  <a:pt x="69543" y="1945956"/>
                  <a:pt x="0" y="1688770"/>
                </a:cubicBezTo>
                <a:cubicBezTo>
                  <a:pt x="-69543" y="1431584"/>
                  <a:pt x="10315" y="1421744"/>
                  <a:pt x="0" y="1202175"/>
                </a:cubicBezTo>
                <a:cubicBezTo>
                  <a:pt x="-10315" y="982606"/>
                  <a:pt x="39167" y="839272"/>
                  <a:pt x="0" y="629711"/>
                </a:cubicBezTo>
                <a:cubicBezTo>
                  <a:pt x="-39167" y="420150"/>
                  <a:pt x="42691" y="246510"/>
                  <a:pt x="0" y="0"/>
                </a:cubicBezTo>
                <a:close/>
              </a:path>
              <a:path w="8391644" h="2862322" stroke="0" extrusionOk="0">
                <a:moveTo>
                  <a:pt x="0" y="0"/>
                </a:moveTo>
                <a:cubicBezTo>
                  <a:pt x="75925" y="-30767"/>
                  <a:pt x="238324" y="13729"/>
                  <a:pt x="347654" y="0"/>
                </a:cubicBezTo>
                <a:cubicBezTo>
                  <a:pt x="456984" y="-13729"/>
                  <a:pt x="900910" y="85333"/>
                  <a:pt x="1114890" y="0"/>
                </a:cubicBezTo>
                <a:cubicBezTo>
                  <a:pt x="1328870" y="-85333"/>
                  <a:pt x="1589232" y="59541"/>
                  <a:pt x="1882126" y="0"/>
                </a:cubicBezTo>
                <a:cubicBezTo>
                  <a:pt x="2175020" y="-59541"/>
                  <a:pt x="2412949" y="58731"/>
                  <a:pt x="2649362" y="0"/>
                </a:cubicBezTo>
                <a:cubicBezTo>
                  <a:pt x="2885775" y="-58731"/>
                  <a:pt x="3106116" y="1570"/>
                  <a:pt x="3248765" y="0"/>
                </a:cubicBezTo>
                <a:cubicBezTo>
                  <a:pt x="3391414" y="-1570"/>
                  <a:pt x="3856083" y="56502"/>
                  <a:pt x="4016001" y="0"/>
                </a:cubicBezTo>
                <a:cubicBezTo>
                  <a:pt x="4175919" y="-56502"/>
                  <a:pt x="4331818" y="53417"/>
                  <a:pt x="4531488" y="0"/>
                </a:cubicBezTo>
                <a:cubicBezTo>
                  <a:pt x="4731158" y="-53417"/>
                  <a:pt x="5019093" y="71986"/>
                  <a:pt x="5298724" y="0"/>
                </a:cubicBezTo>
                <a:cubicBezTo>
                  <a:pt x="5578355" y="-71986"/>
                  <a:pt x="5693833" y="53348"/>
                  <a:pt x="6065960" y="0"/>
                </a:cubicBezTo>
                <a:cubicBezTo>
                  <a:pt x="6438087" y="-53348"/>
                  <a:pt x="6363181" y="37359"/>
                  <a:pt x="6581447" y="0"/>
                </a:cubicBezTo>
                <a:cubicBezTo>
                  <a:pt x="6799713" y="-37359"/>
                  <a:pt x="6990187" y="61690"/>
                  <a:pt x="7264766" y="0"/>
                </a:cubicBezTo>
                <a:cubicBezTo>
                  <a:pt x="7539345" y="-61690"/>
                  <a:pt x="7923577" y="97515"/>
                  <a:pt x="8391644" y="0"/>
                </a:cubicBezTo>
                <a:cubicBezTo>
                  <a:pt x="8395358" y="237730"/>
                  <a:pt x="8377850" y="310083"/>
                  <a:pt x="8391644" y="543841"/>
                </a:cubicBezTo>
                <a:cubicBezTo>
                  <a:pt x="8405438" y="777599"/>
                  <a:pt x="8325186" y="1034215"/>
                  <a:pt x="8391644" y="1173552"/>
                </a:cubicBezTo>
                <a:cubicBezTo>
                  <a:pt x="8458102" y="1312889"/>
                  <a:pt x="8389577" y="1581864"/>
                  <a:pt x="8391644" y="1803263"/>
                </a:cubicBezTo>
                <a:cubicBezTo>
                  <a:pt x="8393711" y="2024662"/>
                  <a:pt x="8371143" y="2582312"/>
                  <a:pt x="8391644" y="2862322"/>
                </a:cubicBezTo>
                <a:cubicBezTo>
                  <a:pt x="8206661" y="2874228"/>
                  <a:pt x="7926050" y="2790910"/>
                  <a:pt x="7792241" y="2862322"/>
                </a:cubicBezTo>
                <a:cubicBezTo>
                  <a:pt x="7658432" y="2933734"/>
                  <a:pt x="7566643" y="2821778"/>
                  <a:pt x="7360671" y="2862322"/>
                </a:cubicBezTo>
                <a:cubicBezTo>
                  <a:pt x="7154699" y="2902866"/>
                  <a:pt x="6858250" y="2791453"/>
                  <a:pt x="6593435" y="2862322"/>
                </a:cubicBezTo>
                <a:cubicBezTo>
                  <a:pt x="6328620" y="2933191"/>
                  <a:pt x="6159629" y="2856965"/>
                  <a:pt x="5994031" y="2862322"/>
                </a:cubicBezTo>
                <a:cubicBezTo>
                  <a:pt x="5828433" y="2867679"/>
                  <a:pt x="5632696" y="2848891"/>
                  <a:pt x="5394628" y="2862322"/>
                </a:cubicBezTo>
                <a:cubicBezTo>
                  <a:pt x="5156560" y="2875753"/>
                  <a:pt x="4979953" y="2814967"/>
                  <a:pt x="4711309" y="2862322"/>
                </a:cubicBezTo>
                <a:cubicBezTo>
                  <a:pt x="4442665" y="2909677"/>
                  <a:pt x="4398746" y="2860199"/>
                  <a:pt x="4279738" y="2862322"/>
                </a:cubicBezTo>
                <a:cubicBezTo>
                  <a:pt x="4160730" y="2864445"/>
                  <a:pt x="3923472" y="2837879"/>
                  <a:pt x="3596419" y="2862322"/>
                </a:cubicBezTo>
                <a:cubicBezTo>
                  <a:pt x="3269366" y="2886765"/>
                  <a:pt x="3369463" y="2855157"/>
                  <a:pt x="3164849" y="2862322"/>
                </a:cubicBezTo>
                <a:cubicBezTo>
                  <a:pt x="2960235" y="2869487"/>
                  <a:pt x="2872463" y="2856361"/>
                  <a:pt x="2733278" y="2862322"/>
                </a:cubicBezTo>
                <a:cubicBezTo>
                  <a:pt x="2594093" y="2868283"/>
                  <a:pt x="2461757" y="2830317"/>
                  <a:pt x="2301708" y="2862322"/>
                </a:cubicBezTo>
                <a:cubicBezTo>
                  <a:pt x="2141659" y="2894327"/>
                  <a:pt x="1831623" y="2829667"/>
                  <a:pt x="1534472" y="2862322"/>
                </a:cubicBezTo>
                <a:cubicBezTo>
                  <a:pt x="1237321" y="2894977"/>
                  <a:pt x="1108100" y="2816769"/>
                  <a:pt x="851152" y="2862322"/>
                </a:cubicBezTo>
                <a:cubicBezTo>
                  <a:pt x="594204" y="2907875"/>
                  <a:pt x="239564" y="2840447"/>
                  <a:pt x="0" y="2862322"/>
                </a:cubicBezTo>
                <a:cubicBezTo>
                  <a:pt x="-8699" y="2644604"/>
                  <a:pt x="60266" y="2489494"/>
                  <a:pt x="0" y="2232611"/>
                </a:cubicBezTo>
                <a:cubicBezTo>
                  <a:pt x="-60266" y="1975728"/>
                  <a:pt x="24122" y="1933465"/>
                  <a:pt x="0" y="1660147"/>
                </a:cubicBezTo>
                <a:cubicBezTo>
                  <a:pt x="-24122" y="1386829"/>
                  <a:pt x="9489" y="1275816"/>
                  <a:pt x="0" y="1144929"/>
                </a:cubicBezTo>
                <a:cubicBezTo>
                  <a:pt x="-9489" y="1014042"/>
                  <a:pt x="32791" y="771237"/>
                  <a:pt x="0" y="658334"/>
                </a:cubicBezTo>
                <a:cubicBezTo>
                  <a:pt x="-32791" y="545431"/>
                  <a:pt x="33289" y="248574"/>
                  <a:pt x="0" y="0"/>
                </a:cubicBezTo>
                <a:close/>
              </a:path>
            </a:pathLst>
          </a:custGeom>
          <a:solidFill>
            <a:schemeClr val="tx2">
              <a:lumMod val="20000"/>
              <a:lumOff val="80000"/>
            </a:schemeClr>
          </a:solidFill>
          <a:ln>
            <a:solidFill>
              <a:srgbClr val="00B0F0"/>
            </a:solidFill>
            <a:extLst>
              <a:ext uri="{C807C97D-BFC1-408E-A445-0C87EB9F89A2}">
                <ask:lineSketchStyleProps xmlns:ask="http://schemas.microsoft.com/office/drawing/2018/sketchyshapes" sd="3458215085">
                  <a:prstGeom prst="rect">
                    <a:avLst/>
                  </a:prstGeom>
                  <ask:type>
                    <ask:lineSketchScribble/>
                  </ask:type>
                </ask:lineSketchStyleProps>
              </a:ext>
            </a:extLst>
          </a:ln>
        </p:spPr>
        <p:txBody>
          <a:bodyPr wrap="square">
            <a:spAutoFit/>
          </a:bodyPr>
          <a:lstStyle/>
          <a:p>
            <a:pPr algn="just"/>
            <a:endParaRPr lang="en-US" sz="2000" b="0" i="0" dirty="0">
              <a:effectLst/>
              <a:latin typeface="Comic Sans MS" panose="030F0702030302020204" pitchFamily="66" charset="0"/>
            </a:endParaRPr>
          </a:p>
          <a:p>
            <a:pPr algn="just"/>
            <a:r>
              <a:rPr lang="en-US" sz="2000" b="0" i="0" dirty="0">
                <a:effectLst/>
                <a:latin typeface="Comic Sans MS" panose="030F0702030302020204" pitchFamily="66" charset="0"/>
              </a:rPr>
              <a:t>Last Saturday, my classmates and I went to Hyde Park, a big park in London. We had a lot of fun there. In the morning, we jogged around the lake. We had a party at noon. Toby </a:t>
            </a:r>
            <a:r>
              <a:rPr lang="en-US" sz="2000" dirty="0">
                <a:latin typeface="Comic Sans MS" panose="030F0702030302020204" pitchFamily="66" charset="0"/>
              </a:rPr>
              <a:t>played the guitar, </a:t>
            </a:r>
            <a:r>
              <a:rPr lang="en-US" sz="2000" b="0" i="0" dirty="0">
                <a:effectLst/>
                <a:latin typeface="Comic Sans MS" panose="030F0702030302020204" pitchFamily="66" charset="0"/>
              </a:rPr>
              <a:t>Frank sang and our classmates danced. In the afternoon, we looked at flowers in the Rose Garden. Then Julia played badminton with Laura, and David and the boys learned how to ride horses at Hyde Park Stables. We had such a wonderful day</a:t>
            </a:r>
            <a:r>
              <a:rPr lang="en-US" sz="2000" dirty="0">
                <a:latin typeface="Comic Sans MS" panose="030F0702030302020204" pitchFamily="66" charset="0"/>
              </a:rPr>
              <a:t>!</a:t>
            </a:r>
          </a:p>
          <a:p>
            <a:pPr algn="just"/>
            <a:endParaRPr lang="en-US" sz="2000" dirty="0">
              <a:latin typeface="Comic Sans MS" panose="030F0702030302020204" pitchFamily="66" charset="0"/>
            </a:endParaRPr>
          </a:p>
        </p:txBody>
      </p:sp>
      <p:sp>
        <p:nvSpPr>
          <p:cNvPr id="10" name="TextBox 9">
            <a:extLst>
              <a:ext uri="{FF2B5EF4-FFF2-40B4-BE49-F238E27FC236}">
                <a16:creationId xmlns:a16="http://schemas.microsoft.com/office/drawing/2014/main" id="{38BBC062-8E18-4DB3-8010-B7B1615B6D21}"/>
              </a:ext>
            </a:extLst>
          </p:cNvPr>
          <p:cNvSpPr txBox="1"/>
          <p:nvPr/>
        </p:nvSpPr>
        <p:spPr>
          <a:xfrm>
            <a:off x="3480189" y="4004868"/>
            <a:ext cx="4572000" cy="400110"/>
          </a:xfrm>
          <a:prstGeom prst="rect">
            <a:avLst/>
          </a:prstGeom>
          <a:noFill/>
        </p:spPr>
        <p:txBody>
          <a:bodyPr wrap="square">
            <a:spAutoFit/>
          </a:bodyPr>
          <a:lstStyle/>
          <a:p>
            <a:r>
              <a:rPr lang="en-US" sz="2000">
                <a:latin typeface="Comic Sans MS" panose="030F0702030302020204" pitchFamily="66" charset="0"/>
              </a:rPr>
              <a:t>Frank:_________</a:t>
            </a:r>
          </a:p>
        </p:txBody>
      </p:sp>
      <p:cxnSp>
        <p:nvCxnSpPr>
          <p:cNvPr id="5" name="Straight Connector 4">
            <a:extLst>
              <a:ext uri="{FF2B5EF4-FFF2-40B4-BE49-F238E27FC236}">
                <a16:creationId xmlns:a16="http://schemas.microsoft.com/office/drawing/2014/main" id="{619D47EC-7440-4F54-9665-0633DA273588}"/>
              </a:ext>
            </a:extLst>
          </p:cNvPr>
          <p:cNvCxnSpPr>
            <a:cxnSpLocks/>
          </p:cNvCxnSpPr>
          <p:nvPr/>
        </p:nvCxnSpPr>
        <p:spPr>
          <a:xfrm>
            <a:off x="8146970" y="1944022"/>
            <a:ext cx="5486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97412F-7279-4F95-BC42-FE6BA68B919F}"/>
              </a:ext>
            </a:extLst>
          </p:cNvPr>
          <p:cNvSpPr txBox="1"/>
          <p:nvPr/>
        </p:nvSpPr>
        <p:spPr>
          <a:xfrm>
            <a:off x="8052189" y="1624347"/>
            <a:ext cx="761352" cy="400110"/>
          </a:xfrm>
          <a:prstGeom prst="rect">
            <a:avLst/>
          </a:prstGeom>
          <a:noFill/>
        </p:spPr>
        <p:txBody>
          <a:bodyPr wrap="square">
            <a:spAutoFit/>
          </a:bodyPr>
          <a:lstStyle/>
          <a:p>
            <a:r>
              <a:rPr lang="en-US" sz="2000" b="0" i="0" dirty="0">
                <a:solidFill>
                  <a:srgbClr val="FF0000"/>
                </a:solidFill>
                <a:effectLst/>
                <a:latin typeface="Comic Sans MS" panose="030F0702030302020204" pitchFamily="66" charset="0"/>
              </a:rPr>
              <a:t>sang</a:t>
            </a:r>
            <a:endParaRPr lang="en-US" sz="2000" dirty="0">
              <a:solidFill>
                <a:srgbClr val="FF0000"/>
              </a:solidFill>
            </a:endParaRPr>
          </a:p>
        </p:txBody>
      </p:sp>
    </p:spTree>
    <p:extLst>
      <p:ext uri="{BB962C8B-B14F-4D97-AF65-F5344CB8AC3E}">
        <p14:creationId xmlns:p14="http://schemas.microsoft.com/office/powerpoint/2010/main" val="2858382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10"/>
                                        <p:tgtEl>
                                          <p:spTgt spid="11"/>
                                        </p:tgtEl>
                                      </p:cBhvr>
                                    </p:animEffect>
                                  </p:childTnLst>
                                </p:cTn>
                              </p:par>
                            </p:childTnLst>
                          </p:cTn>
                        </p:par>
                        <p:par>
                          <p:cTn id="17" fill="hold">
                            <p:stCondLst>
                              <p:cond delay="510"/>
                            </p:stCondLst>
                            <p:childTnLst>
                              <p:par>
                                <p:cTn id="18" presetID="42" presetClass="path" presetSubtype="0" accel="50000" decel="50000" fill="hold" grpId="1" nodeType="afterEffect">
                                  <p:stCondLst>
                                    <p:cond delay="0"/>
                                  </p:stCondLst>
                                  <p:childTnLst>
                                    <p:animMotion origin="layout" path="M -2.22222E-6 1.35802E-6 L -0.38559 0.47346 " pathEditMode="relative" rAng="0" ptsTypes="AA">
                                      <p:cBhvr>
                                        <p:cTn id="19" dur="1250" fill="hold"/>
                                        <p:tgtEl>
                                          <p:spTgt spid="11"/>
                                        </p:tgtEl>
                                        <p:attrNameLst>
                                          <p:attrName>ppt_x</p:attrName>
                                          <p:attrName>ppt_y</p:attrName>
                                        </p:attrNameLst>
                                      </p:cBhvr>
                                      <p:rCtr x="-19288" y="236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a:solidFill>
                  <a:srgbClr val="002060"/>
                </a:solidFill>
                <a:latin typeface="Comic Sans MS" panose="030F0702030302020204" pitchFamily="66" charset="0"/>
              </a:rPr>
              <a:t>Read and complete</a:t>
            </a:r>
            <a:endParaRPr lang="en-US" sz="2800" b="1" dirty="0">
              <a:solidFill>
                <a:srgbClr val="002060"/>
              </a:solidFill>
              <a:latin typeface="Comic Sans MS" panose="030F0702030302020204" pitchFamily="66" charset="0"/>
            </a:endParaRPr>
          </a:p>
        </p:txBody>
      </p:sp>
      <p:sp>
        <p:nvSpPr>
          <p:cNvPr id="9" name="TextBox 8">
            <a:extLst>
              <a:ext uri="{FF2B5EF4-FFF2-40B4-BE49-F238E27FC236}">
                <a16:creationId xmlns:a16="http://schemas.microsoft.com/office/drawing/2014/main" id="{91DC4B70-D7E0-4C28-A671-48B441A41186}"/>
              </a:ext>
            </a:extLst>
          </p:cNvPr>
          <p:cNvSpPr txBox="1"/>
          <p:nvPr/>
        </p:nvSpPr>
        <p:spPr>
          <a:xfrm>
            <a:off x="376176" y="695329"/>
            <a:ext cx="8391644" cy="2862322"/>
          </a:xfrm>
          <a:custGeom>
            <a:avLst/>
            <a:gdLst>
              <a:gd name="csX0" fmla="*/ 0 w 8391644"/>
              <a:gd name="csY0" fmla="*/ 0 h 2862322"/>
              <a:gd name="csX1" fmla="*/ 767236 w 8391644"/>
              <a:gd name="csY1" fmla="*/ 0 h 2862322"/>
              <a:gd name="csX2" fmla="*/ 1114890 w 8391644"/>
              <a:gd name="csY2" fmla="*/ 0 h 2862322"/>
              <a:gd name="csX3" fmla="*/ 1630377 w 8391644"/>
              <a:gd name="csY3" fmla="*/ 0 h 2862322"/>
              <a:gd name="csX4" fmla="*/ 2313696 w 8391644"/>
              <a:gd name="csY4" fmla="*/ 0 h 2862322"/>
              <a:gd name="csX5" fmla="*/ 2997016 w 8391644"/>
              <a:gd name="csY5" fmla="*/ 0 h 2862322"/>
              <a:gd name="csX6" fmla="*/ 3764252 w 8391644"/>
              <a:gd name="csY6" fmla="*/ 0 h 2862322"/>
              <a:gd name="csX7" fmla="*/ 4447571 w 8391644"/>
              <a:gd name="csY7" fmla="*/ 0 h 2862322"/>
              <a:gd name="csX8" fmla="*/ 4963058 w 8391644"/>
              <a:gd name="csY8" fmla="*/ 0 h 2862322"/>
              <a:gd name="csX9" fmla="*/ 5310712 w 8391644"/>
              <a:gd name="csY9" fmla="*/ 0 h 2862322"/>
              <a:gd name="csX10" fmla="*/ 5910115 w 8391644"/>
              <a:gd name="csY10" fmla="*/ 0 h 2862322"/>
              <a:gd name="csX11" fmla="*/ 6425602 w 8391644"/>
              <a:gd name="csY11" fmla="*/ 0 h 2862322"/>
              <a:gd name="csX12" fmla="*/ 7108921 w 8391644"/>
              <a:gd name="csY12" fmla="*/ 0 h 2862322"/>
              <a:gd name="csX13" fmla="*/ 7708324 w 8391644"/>
              <a:gd name="csY13" fmla="*/ 0 h 2862322"/>
              <a:gd name="csX14" fmla="*/ 8391644 w 8391644"/>
              <a:gd name="csY14" fmla="*/ 0 h 2862322"/>
              <a:gd name="csX15" fmla="*/ 8391644 w 8391644"/>
              <a:gd name="csY15" fmla="*/ 601088 h 2862322"/>
              <a:gd name="csX16" fmla="*/ 8391644 w 8391644"/>
              <a:gd name="csY16" fmla="*/ 1230798 h 2862322"/>
              <a:gd name="csX17" fmla="*/ 8391644 w 8391644"/>
              <a:gd name="csY17" fmla="*/ 1831886 h 2862322"/>
              <a:gd name="csX18" fmla="*/ 8391644 w 8391644"/>
              <a:gd name="csY18" fmla="*/ 2862322 h 2862322"/>
              <a:gd name="csX19" fmla="*/ 8043990 w 8391644"/>
              <a:gd name="csY19" fmla="*/ 2862322 h 2862322"/>
              <a:gd name="csX20" fmla="*/ 7612420 w 8391644"/>
              <a:gd name="csY20" fmla="*/ 2862322 h 2862322"/>
              <a:gd name="csX21" fmla="*/ 6929100 w 8391644"/>
              <a:gd name="csY21" fmla="*/ 2862322 h 2862322"/>
              <a:gd name="csX22" fmla="*/ 6497530 w 8391644"/>
              <a:gd name="csY22" fmla="*/ 2862322 h 2862322"/>
              <a:gd name="csX23" fmla="*/ 6065960 w 8391644"/>
              <a:gd name="csY23" fmla="*/ 2862322 h 2862322"/>
              <a:gd name="csX24" fmla="*/ 5718306 w 8391644"/>
              <a:gd name="csY24" fmla="*/ 2862322 h 2862322"/>
              <a:gd name="csX25" fmla="*/ 5286736 w 8391644"/>
              <a:gd name="csY25" fmla="*/ 2862322 h 2862322"/>
              <a:gd name="csX26" fmla="*/ 4519500 w 8391644"/>
              <a:gd name="csY26" fmla="*/ 2862322 h 2862322"/>
              <a:gd name="csX27" fmla="*/ 4004013 w 8391644"/>
              <a:gd name="csY27" fmla="*/ 2862322 h 2862322"/>
              <a:gd name="csX28" fmla="*/ 3320693 w 8391644"/>
              <a:gd name="csY28" fmla="*/ 2862322 h 2862322"/>
              <a:gd name="csX29" fmla="*/ 2805207 w 8391644"/>
              <a:gd name="csY29" fmla="*/ 2862322 h 2862322"/>
              <a:gd name="csX30" fmla="*/ 2121887 w 8391644"/>
              <a:gd name="csY30" fmla="*/ 2862322 h 2862322"/>
              <a:gd name="csX31" fmla="*/ 1774233 w 8391644"/>
              <a:gd name="csY31" fmla="*/ 2862322 h 2862322"/>
              <a:gd name="csX32" fmla="*/ 1342663 w 8391644"/>
              <a:gd name="csY32" fmla="*/ 2862322 h 2862322"/>
              <a:gd name="csX33" fmla="*/ 827176 w 8391644"/>
              <a:gd name="csY33" fmla="*/ 2862322 h 2862322"/>
              <a:gd name="csX34" fmla="*/ 0 w 8391644"/>
              <a:gd name="csY34" fmla="*/ 2862322 h 2862322"/>
              <a:gd name="csX35" fmla="*/ 0 w 8391644"/>
              <a:gd name="csY35" fmla="*/ 2289858 h 2862322"/>
              <a:gd name="csX36" fmla="*/ 0 w 8391644"/>
              <a:gd name="csY36" fmla="*/ 1688770 h 2862322"/>
              <a:gd name="csX37" fmla="*/ 0 w 8391644"/>
              <a:gd name="csY37" fmla="*/ 1202175 h 2862322"/>
              <a:gd name="csX38" fmla="*/ 0 w 8391644"/>
              <a:gd name="csY38" fmla="*/ 629711 h 2862322"/>
              <a:gd name="csX39" fmla="*/ 0 w 8391644"/>
              <a:gd name="csY39" fmla="*/ 0 h 28623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8391644" h="2862322" fill="none" extrusionOk="0">
                <a:moveTo>
                  <a:pt x="0" y="0"/>
                </a:moveTo>
                <a:cubicBezTo>
                  <a:pt x="217656" y="-16269"/>
                  <a:pt x="455947" y="57927"/>
                  <a:pt x="767236" y="0"/>
                </a:cubicBezTo>
                <a:cubicBezTo>
                  <a:pt x="1078525" y="-57927"/>
                  <a:pt x="1016065" y="1365"/>
                  <a:pt x="1114890" y="0"/>
                </a:cubicBezTo>
                <a:cubicBezTo>
                  <a:pt x="1213715" y="-1365"/>
                  <a:pt x="1470013" y="13103"/>
                  <a:pt x="1630377" y="0"/>
                </a:cubicBezTo>
                <a:cubicBezTo>
                  <a:pt x="1790741" y="-13103"/>
                  <a:pt x="1976029" y="69961"/>
                  <a:pt x="2313696" y="0"/>
                </a:cubicBezTo>
                <a:cubicBezTo>
                  <a:pt x="2651363" y="-69961"/>
                  <a:pt x="2736746" y="2924"/>
                  <a:pt x="2997016" y="0"/>
                </a:cubicBezTo>
                <a:cubicBezTo>
                  <a:pt x="3257286" y="-2924"/>
                  <a:pt x="3438005" y="27178"/>
                  <a:pt x="3764252" y="0"/>
                </a:cubicBezTo>
                <a:cubicBezTo>
                  <a:pt x="4090499" y="-27178"/>
                  <a:pt x="4136754" y="45035"/>
                  <a:pt x="4447571" y="0"/>
                </a:cubicBezTo>
                <a:cubicBezTo>
                  <a:pt x="4758388" y="-45035"/>
                  <a:pt x="4838797" y="33301"/>
                  <a:pt x="4963058" y="0"/>
                </a:cubicBezTo>
                <a:cubicBezTo>
                  <a:pt x="5087319" y="-33301"/>
                  <a:pt x="5191234" y="19829"/>
                  <a:pt x="5310712" y="0"/>
                </a:cubicBezTo>
                <a:cubicBezTo>
                  <a:pt x="5430190" y="-19829"/>
                  <a:pt x="5714021" y="56526"/>
                  <a:pt x="5910115" y="0"/>
                </a:cubicBezTo>
                <a:cubicBezTo>
                  <a:pt x="6106209" y="-56526"/>
                  <a:pt x="6204579" y="1992"/>
                  <a:pt x="6425602" y="0"/>
                </a:cubicBezTo>
                <a:cubicBezTo>
                  <a:pt x="6646625" y="-1992"/>
                  <a:pt x="6867726" y="48564"/>
                  <a:pt x="7108921" y="0"/>
                </a:cubicBezTo>
                <a:cubicBezTo>
                  <a:pt x="7350116" y="-48564"/>
                  <a:pt x="7483829" y="41097"/>
                  <a:pt x="7708324" y="0"/>
                </a:cubicBezTo>
                <a:cubicBezTo>
                  <a:pt x="7932819" y="-41097"/>
                  <a:pt x="8224047" y="49541"/>
                  <a:pt x="8391644" y="0"/>
                </a:cubicBezTo>
                <a:cubicBezTo>
                  <a:pt x="8451015" y="271651"/>
                  <a:pt x="8376960" y="397362"/>
                  <a:pt x="8391644" y="601088"/>
                </a:cubicBezTo>
                <a:cubicBezTo>
                  <a:pt x="8406328" y="804814"/>
                  <a:pt x="8375007" y="1030130"/>
                  <a:pt x="8391644" y="1230798"/>
                </a:cubicBezTo>
                <a:cubicBezTo>
                  <a:pt x="8408281" y="1431466"/>
                  <a:pt x="8376560" y="1533871"/>
                  <a:pt x="8391644" y="1831886"/>
                </a:cubicBezTo>
                <a:cubicBezTo>
                  <a:pt x="8406728" y="2129901"/>
                  <a:pt x="8300049" y="2364017"/>
                  <a:pt x="8391644" y="2862322"/>
                </a:cubicBezTo>
                <a:cubicBezTo>
                  <a:pt x="8293832" y="2863956"/>
                  <a:pt x="8123843" y="2837062"/>
                  <a:pt x="8043990" y="2862322"/>
                </a:cubicBezTo>
                <a:cubicBezTo>
                  <a:pt x="7964137" y="2887582"/>
                  <a:pt x="7719656" y="2847348"/>
                  <a:pt x="7612420" y="2862322"/>
                </a:cubicBezTo>
                <a:cubicBezTo>
                  <a:pt x="7505184" y="2877296"/>
                  <a:pt x="7265973" y="2828334"/>
                  <a:pt x="6929100" y="2862322"/>
                </a:cubicBezTo>
                <a:cubicBezTo>
                  <a:pt x="6592227" y="2896310"/>
                  <a:pt x="6649721" y="2817474"/>
                  <a:pt x="6497530" y="2862322"/>
                </a:cubicBezTo>
                <a:cubicBezTo>
                  <a:pt x="6345339" y="2907170"/>
                  <a:pt x="6237864" y="2812599"/>
                  <a:pt x="6065960" y="2862322"/>
                </a:cubicBezTo>
                <a:cubicBezTo>
                  <a:pt x="5894056" y="2912045"/>
                  <a:pt x="5824441" y="2850341"/>
                  <a:pt x="5718306" y="2862322"/>
                </a:cubicBezTo>
                <a:cubicBezTo>
                  <a:pt x="5612171" y="2874303"/>
                  <a:pt x="5453584" y="2815026"/>
                  <a:pt x="5286736" y="2862322"/>
                </a:cubicBezTo>
                <a:cubicBezTo>
                  <a:pt x="5119888" y="2909618"/>
                  <a:pt x="4753010" y="2818001"/>
                  <a:pt x="4519500" y="2862322"/>
                </a:cubicBezTo>
                <a:cubicBezTo>
                  <a:pt x="4285990" y="2906643"/>
                  <a:pt x="4233688" y="2833135"/>
                  <a:pt x="4004013" y="2862322"/>
                </a:cubicBezTo>
                <a:cubicBezTo>
                  <a:pt x="3774338" y="2891509"/>
                  <a:pt x="3510714" y="2849737"/>
                  <a:pt x="3320693" y="2862322"/>
                </a:cubicBezTo>
                <a:cubicBezTo>
                  <a:pt x="3130672" y="2874907"/>
                  <a:pt x="2909452" y="2835797"/>
                  <a:pt x="2805207" y="2862322"/>
                </a:cubicBezTo>
                <a:cubicBezTo>
                  <a:pt x="2700962" y="2888847"/>
                  <a:pt x="2265607" y="2833864"/>
                  <a:pt x="2121887" y="2862322"/>
                </a:cubicBezTo>
                <a:cubicBezTo>
                  <a:pt x="1978167" y="2890780"/>
                  <a:pt x="1913292" y="2859673"/>
                  <a:pt x="1774233" y="2862322"/>
                </a:cubicBezTo>
                <a:cubicBezTo>
                  <a:pt x="1635174" y="2864971"/>
                  <a:pt x="1544340" y="2846096"/>
                  <a:pt x="1342663" y="2862322"/>
                </a:cubicBezTo>
                <a:cubicBezTo>
                  <a:pt x="1140986" y="2878548"/>
                  <a:pt x="1000680" y="2814468"/>
                  <a:pt x="827176" y="2862322"/>
                </a:cubicBezTo>
                <a:cubicBezTo>
                  <a:pt x="653672" y="2910176"/>
                  <a:pt x="272296" y="2850683"/>
                  <a:pt x="0" y="2862322"/>
                </a:cubicBezTo>
                <a:cubicBezTo>
                  <a:pt x="-4145" y="2698318"/>
                  <a:pt x="54554" y="2462295"/>
                  <a:pt x="0" y="2289858"/>
                </a:cubicBezTo>
                <a:cubicBezTo>
                  <a:pt x="-54554" y="2117421"/>
                  <a:pt x="69543" y="1945956"/>
                  <a:pt x="0" y="1688770"/>
                </a:cubicBezTo>
                <a:cubicBezTo>
                  <a:pt x="-69543" y="1431584"/>
                  <a:pt x="10315" y="1421744"/>
                  <a:pt x="0" y="1202175"/>
                </a:cubicBezTo>
                <a:cubicBezTo>
                  <a:pt x="-10315" y="982606"/>
                  <a:pt x="39167" y="839272"/>
                  <a:pt x="0" y="629711"/>
                </a:cubicBezTo>
                <a:cubicBezTo>
                  <a:pt x="-39167" y="420150"/>
                  <a:pt x="42691" y="246510"/>
                  <a:pt x="0" y="0"/>
                </a:cubicBezTo>
                <a:close/>
              </a:path>
              <a:path w="8391644" h="2862322" stroke="0" extrusionOk="0">
                <a:moveTo>
                  <a:pt x="0" y="0"/>
                </a:moveTo>
                <a:cubicBezTo>
                  <a:pt x="75925" y="-30767"/>
                  <a:pt x="238324" y="13729"/>
                  <a:pt x="347654" y="0"/>
                </a:cubicBezTo>
                <a:cubicBezTo>
                  <a:pt x="456984" y="-13729"/>
                  <a:pt x="900910" y="85333"/>
                  <a:pt x="1114890" y="0"/>
                </a:cubicBezTo>
                <a:cubicBezTo>
                  <a:pt x="1328870" y="-85333"/>
                  <a:pt x="1589232" y="59541"/>
                  <a:pt x="1882126" y="0"/>
                </a:cubicBezTo>
                <a:cubicBezTo>
                  <a:pt x="2175020" y="-59541"/>
                  <a:pt x="2412949" y="58731"/>
                  <a:pt x="2649362" y="0"/>
                </a:cubicBezTo>
                <a:cubicBezTo>
                  <a:pt x="2885775" y="-58731"/>
                  <a:pt x="3106116" y="1570"/>
                  <a:pt x="3248765" y="0"/>
                </a:cubicBezTo>
                <a:cubicBezTo>
                  <a:pt x="3391414" y="-1570"/>
                  <a:pt x="3856083" y="56502"/>
                  <a:pt x="4016001" y="0"/>
                </a:cubicBezTo>
                <a:cubicBezTo>
                  <a:pt x="4175919" y="-56502"/>
                  <a:pt x="4331818" y="53417"/>
                  <a:pt x="4531488" y="0"/>
                </a:cubicBezTo>
                <a:cubicBezTo>
                  <a:pt x="4731158" y="-53417"/>
                  <a:pt x="5019093" y="71986"/>
                  <a:pt x="5298724" y="0"/>
                </a:cubicBezTo>
                <a:cubicBezTo>
                  <a:pt x="5578355" y="-71986"/>
                  <a:pt x="5693833" y="53348"/>
                  <a:pt x="6065960" y="0"/>
                </a:cubicBezTo>
                <a:cubicBezTo>
                  <a:pt x="6438087" y="-53348"/>
                  <a:pt x="6363181" y="37359"/>
                  <a:pt x="6581447" y="0"/>
                </a:cubicBezTo>
                <a:cubicBezTo>
                  <a:pt x="6799713" y="-37359"/>
                  <a:pt x="6990187" y="61690"/>
                  <a:pt x="7264766" y="0"/>
                </a:cubicBezTo>
                <a:cubicBezTo>
                  <a:pt x="7539345" y="-61690"/>
                  <a:pt x="7923577" y="97515"/>
                  <a:pt x="8391644" y="0"/>
                </a:cubicBezTo>
                <a:cubicBezTo>
                  <a:pt x="8395358" y="237730"/>
                  <a:pt x="8377850" y="310083"/>
                  <a:pt x="8391644" y="543841"/>
                </a:cubicBezTo>
                <a:cubicBezTo>
                  <a:pt x="8405438" y="777599"/>
                  <a:pt x="8325186" y="1034215"/>
                  <a:pt x="8391644" y="1173552"/>
                </a:cubicBezTo>
                <a:cubicBezTo>
                  <a:pt x="8458102" y="1312889"/>
                  <a:pt x="8389577" y="1581864"/>
                  <a:pt x="8391644" y="1803263"/>
                </a:cubicBezTo>
                <a:cubicBezTo>
                  <a:pt x="8393711" y="2024662"/>
                  <a:pt x="8371143" y="2582312"/>
                  <a:pt x="8391644" y="2862322"/>
                </a:cubicBezTo>
                <a:cubicBezTo>
                  <a:pt x="8206661" y="2874228"/>
                  <a:pt x="7926050" y="2790910"/>
                  <a:pt x="7792241" y="2862322"/>
                </a:cubicBezTo>
                <a:cubicBezTo>
                  <a:pt x="7658432" y="2933734"/>
                  <a:pt x="7566643" y="2821778"/>
                  <a:pt x="7360671" y="2862322"/>
                </a:cubicBezTo>
                <a:cubicBezTo>
                  <a:pt x="7154699" y="2902866"/>
                  <a:pt x="6858250" y="2791453"/>
                  <a:pt x="6593435" y="2862322"/>
                </a:cubicBezTo>
                <a:cubicBezTo>
                  <a:pt x="6328620" y="2933191"/>
                  <a:pt x="6159629" y="2856965"/>
                  <a:pt x="5994031" y="2862322"/>
                </a:cubicBezTo>
                <a:cubicBezTo>
                  <a:pt x="5828433" y="2867679"/>
                  <a:pt x="5632696" y="2848891"/>
                  <a:pt x="5394628" y="2862322"/>
                </a:cubicBezTo>
                <a:cubicBezTo>
                  <a:pt x="5156560" y="2875753"/>
                  <a:pt x="4979953" y="2814967"/>
                  <a:pt x="4711309" y="2862322"/>
                </a:cubicBezTo>
                <a:cubicBezTo>
                  <a:pt x="4442665" y="2909677"/>
                  <a:pt x="4398746" y="2860199"/>
                  <a:pt x="4279738" y="2862322"/>
                </a:cubicBezTo>
                <a:cubicBezTo>
                  <a:pt x="4160730" y="2864445"/>
                  <a:pt x="3923472" y="2837879"/>
                  <a:pt x="3596419" y="2862322"/>
                </a:cubicBezTo>
                <a:cubicBezTo>
                  <a:pt x="3269366" y="2886765"/>
                  <a:pt x="3369463" y="2855157"/>
                  <a:pt x="3164849" y="2862322"/>
                </a:cubicBezTo>
                <a:cubicBezTo>
                  <a:pt x="2960235" y="2869487"/>
                  <a:pt x="2872463" y="2856361"/>
                  <a:pt x="2733278" y="2862322"/>
                </a:cubicBezTo>
                <a:cubicBezTo>
                  <a:pt x="2594093" y="2868283"/>
                  <a:pt x="2461757" y="2830317"/>
                  <a:pt x="2301708" y="2862322"/>
                </a:cubicBezTo>
                <a:cubicBezTo>
                  <a:pt x="2141659" y="2894327"/>
                  <a:pt x="1831623" y="2829667"/>
                  <a:pt x="1534472" y="2862322"/>
                </a:cubicBezTo>
                <a:cubicBezTo>
                  <a:pt x="1237321" y="2894977"/>
                  <a:pt x="1108100" y="2816769"/>
                  <a:pt x="851152" y="2862322"/>
                </a:cubicBezTo>
                <a:cubicBezTo>
                  <a:pt x="594204" y="2907875"/>
                  <a:pt x="239564" y="2840447"/>
                  <a:pt x="0" y="2862322"/>
                </a:cubicBezTo>
                <a:cubicBezTo>
                  <a:pt x="-8699" y="2644604"/>
                  <a:pt x="60266" y="2489494"/>
                  <a:pt x="0" y="2232611"/>
                </a:cubicBezTo>
                <a:cubicBezTo>
                  <a:pt x="-60266" y="1975728"/>
                  <a:pt x="24122" y="1933465"/>
                  <a:pt x="0" y="1660147"/>
                </a:cubicBezTo>
                <a:cubicBezTo>
                  <a:pt x="-24122" y="1386829"/>
                  <a:pt x="9489" y="1275816"/>
                  <a:pt x="0" y="1144929"/>
                </a:cubicBezTo>
                <a:cubicBezTo>
                  <a:pt x="-9489" y="1014042"/>
                  <a:pt x="32791" y="771237"/>
                  <a:pt x="0" y="658334"/>
                </a:cubicBezTo>
                <a:cubicBezTo>
                  <a:pt x="-32791" y="545431"/>
                  <a:pt x="33289" y="248574"/>
                  <a:pt x="0" y="0"/>
                </a:cubicBezTo>
                <a:close/>
              </a:path>
            </a:pathLst>
          </a:custGeom>
          <a:solidFill>
            <a:schemeClr val="tx2">
              <a:lumMod val="20000"/>
              <a:lumOff val="80000"/>
            </a:schemeClr>
          </a:solidFill>
          <a:ln>
            <a:solidFill>
              <a:srgbClr val="00B0F0"/>
            </a:solidFill>
            <a:extLst>
              <a:ext uri="{C807C97D-BFC1-408E-A445-0C87EB9F89A2}">
                <ask:lineSketchStyleProps xmlns:ask="http://schemas.microsoft.com/office/drawing/2018/sketchyshapes" sd="3458215085">
                  <a:prstGeom prst="rect">
                    <a:avLst/>
                  </a:prstGeom>
                  <ask:type>
                    <ask:lineSketchScribble/>
                  </ask:type>
                </ask:lineSketchStyleProps>
              </a:ext>
            </a:extLst>
          </a:ln>
        </p:spPr>
        <p:txBody>
          <a:bodyPr wrap="square">
            <a:spAutoFit/>
          </a:bodyPr>
          <a:lstStyle/>
          <a:p>
            <a:pPr algn="just"/>
            <a:endParaRPr lang="en-US" sz="2000" b="0" i="0" dirty="0">
              <a:effectLst/>
              <a:latin typeface="Comic Sans MS" panose="030F0702030302020204" pitchFamily="66" charset="0"/>
            </a:endParaRPr>
          </a:p>
          <a:p>
            <a:pPr algn="just"/>
            <a:r>
              <a:rPr lang="en-US" sz="2000" b="0" i="0" dirty="0">
                <a:effectLst/>
                <a:latin typeface="Comic Sans MS" panose="030F0702030302020204" pitchFamily="66" charset="0"/>
              </a:rPr>
              <a:t>Last Saturday, my classmates and I went to Hyde Park, a big park in London. We had a lot of fun there. In the morning, we jogged around the lake. We had a party at noon. Toby </a:t>
            </a:r>
            <a:r>
              <a:rPr lang="en-US" sz="2000" dirty="0">
                <a:latin typeface="Comic Sans MS" panose="030F0702030302020204" pitchFamily="66" charset="0"/>
              </a:rPr>
              <a:t>played the guitar, </a:t>
            </a:r>
            <a:r>
              <a:rPr lang="en-US" sz="2000" b="0" i="0" dirty="0">
                <a:effectLst/>
                <a:latin typeface="Comic Sans MS" panose="030F0702030302020204" pitchFamily="66" charset="0"/>
              </a:rPr>
              <a:t>Frank sang and our classmates danced. In the afternoon, we looked at flowers in the Rose Garden. Then Julia                          with Laura, and David and the boys learned how to ride horses at Hyde Park Stables. We had such a wonderful day</a:t>
            </a:r>
            <a:r>
              <a:rPr lang="en-US" sz="2000" dirty="0">
                <a:latin typeface="Comic Sans MS" panose="030F0702030302020204" pitchFamily="66" charset="0"/>
              </a:rPr>
              <a:t>!</a:t>
            </a:r>
          </a:p>
          <a:p>
            <a:pPr algn="just"/>
            <a:endParaRPr lang="en-US" sz="2000" dirty="0">
              <a:latin typeface="Comic Sans MS" panose="030F0702030302020204" pitchFamily="66" charset="0"/>
            </a:endParaRPr>
          </a:p>
        </p:txBody>
      </p:sp>
      <p:sp>
        <p:nvSpPr>
          <p:cNvPr id="10" name="TextBox 9">
            <a:extLst>
              <a:ext uri="{FF2B5EF4-FFF2-40B4-BE49-F238E27FC236}">
                <a16:creationId xmlns:a16="http://schemas.microsoft.com/office/drawing/2014/main" id="{38BBC062-8E18-4DB3-8010-B7B1615B6D21}"/>
              </a:ext>
            </a:extLst>
          </p:cNvPr>
          <p:cNvSpPr txBox="1"/>
          <p:nvPr/>
        </p:nvSpPr>
        <p:spPr>
          <a:xfrm>
            <a:off x="2704685" y="4048061"/>
            <a:ext cx="4572000" cy="400110"/>
          </a:xfrm>
          <a:prstGeom prst="rect">
            <a:avLst/>
          </a:prstGeom>
          <a:noFill/>
        </p:spPr>
        <p:txBody>
          <a:bodyPr wrap="square">
            <a:spAutoFit/>
          </a:bodyPr>
          <a:lstStyle/>
          <a:p>
            <a:r>
              <a:rPr lang="en-US" sz="2000">
                <a:latin typeface="Comic Sans MS" panose="030F0702030302020204" pitchFamily="66" charset="0"/>
              </a:rPr>
              <a:t>Julia and Laura:_______________</a:t>
            </a:r>
          </a:p>
        </p:txBody>
      </p:sp>
      <p:cxnSp>
        <p:nvCxnSpPr>
          <p:cNvPr id="5" name="Straight Connector 4">
            <a:extLst>
              <a:ext uri="{FF2B5EF4-FFF2-40B4-BE49-F238E27FC236}">
                <a16:creationId xmlns:a16="http://schemas.microsoft.com/office/drawing/2014/main" id="{619D47EC-7440-4F54-9665-0633DA273588}"/>
              </a:ext>
            </a:extLst>
          </p:cNvPr>
          <p:cNvCxnSpPr>
            <a:cxnSpLocks/>
          </p:cNvCxnSpPr>
          <p:nvPr/>
        </p:nvCxnSpPr>
        <p:spPr>
          <a:xfrm>
            <a:off x="4000210" y="2571750"/>
            <a:ext cx="20116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97412F-7279-4F95-BC42-FE6BA68B919F}"/>
              </a:ext>
            </a:extLst>
          </p:cNvPr>
          <p:cNvSpPr txBox="1"/>
          <p:nvPr/>
        </p:nvSpPr>
        <p:spPr>
          <a:xfrm>
            <a:off x="3879634" y="2171640"/>
            <a:ext cx="2695486" cy="400110"/>
          </a:xfrm>
          <a:prstGeom prst="rect">
            <a:avLst/>
          </a:prstGeom>
          <a:noFill/>
        </p:spPr>
        <p:txBody>
          <a:bodyPr wrap="square">
            <a:spAutoFit/>
          </a:bodyPr>
          <a:lstStyle/>
          <a:p>
            <a:r>
              <a:rPr lang="en-US" sz="2000" dirty="0">
                <a:solidFill>
                  <a:srgbClr val="FF0000"/>
                </a:solidFill>
                <a:latin typeface="Comic Sans MS" panose="030F0702030302020204" pitchFamily="66" charset="0"/>
              </a:rPr>
              <a:t>played badminton</a:t>
            </a:r>
            <a:endParaRPr lang="en-US" sz="2000" dirty="0">
              <a:solidFill>
                <a:srgbClr val="FF0000"/>
              </a:solidFill>
            </a:endParaRPr>
          </a:p>
        </p:txBody>
      </p:sp>
    </p:spTree>
    <p:extLst>
      <p:ext uri="{BB962C8B-B14F-4D97-AF65-F5344CB8AC3E}">
        <p14:creationId xmlns:p14="http://schemas.microsoft.com/office/powerpoint/2010/main" val="40940382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10"/>
                                        <p:tgtEl>
                                          <p:spTgt spid="11"/>
                                        </p:tgtEl>
                                      </p:cBhvr>
                                    </p:animEffect>
                                  </p:childTnLst>
                                </p:cTn>
                              </p:par>
                            </p:childTnLst>
                          </p:cTn>
                        </p:par>
                        <p:par>
                          <p:cTn id="17" fill="hold">
                            <p:stCondLst>
                              <p:cond delay="510"/>
                            </p:stCondLst>
                            <p:childTnLst>
                              <p:par>
                                <p:cTn id="18" presetID="42" presetClass="path" presetSubtype="0" accel="50000" decel="50000" fill="hold" grpId="1" nodeType="afterEffect">
                                  <p:stCondLst>
                                    <p:cond delay="0"/>
                                  </p:stCondLst>
                                  <p:childTnLst>
                                    <p:animMotion origin="layout" path="M -2.5E-6 -3.58025E-6 L 0.08716 0.35371 " pathEditMode="relative" rAng="0" ptsTypes="AA">
                                      <p:cBhvr>
                                        <p:cTn id="19" dur="1250" fill="hold"/>
                                        <p:tgtEl>
                                          <p:spTgt spid="11"/>
                                        </p:tgtEl>
                                        <p:attrNameLst>
                                          <p:attrName>ppt_x</p:attrName>
                                          <p:attrName>ppt_y</p:attrName>
                                        </p:attrNameLst>
                                      </p:cBhvr>
                                      <p:rCtr x="4358" y="17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2800" b="1">
                <a:solidFill>
                  <a:srgbClr val="002060"/>
                </a:solidFill>
                <a:latin typeface="Comic Sans MS" panose="030F0702030302020204" pitchFamily="66" charset="0"/>
              </a:rPr>
              <a:t>Read and complete</a:t>
            </a:r>
            <a:endParaRPr lang="en-US" sz="2800" b="1" dirty="0">
              <a:solidFill>
                <a:srgbClr val="002060"/>
              </a:solidFill>
              <a:latin typeface="Comic Sans MS" panose="030F0702030302020204" pitchFamily="66" charset="0"/>
            </a:endParaRPr>
          </a:p>
        </p:txBody>
      </p:sp>
      <p:sp>
        <p:nvSpPr>
          <p:cNvPr id="9" name="TextBox 8">
            <a:extLst>
              <a:ext uri="{FF2B5EF4-FFF2-40B4-BE49-F238E27FC236}">
                <a16:creationId xmlns:a16="http://schemas.microsoft.com/office/drawing/2014/main" id="{91DC4B70-D7E0-4C28-A671-48B441A41186}"/>
              </a:ext>
            </a:extLst>
          </p:cNvPr>
          <p:cNvSpPr txBox="1"/>
          <p:nvPr/>
        </p:nvSpPr>
        <p:spPr>
          <a:xfrm>
            <a:off x="376176" y="695329"/>
            <a:ext cx="8391644" cy="2862322"/>
          </a:xfrm>
          <a:custGeom>
            <a:avLst/>
            <a:gdLst>
              <a:gd name="csX0" fmla="*/ 0 w 8391644"/>
              <a:gd name="csY0" fmla="*/ 0 h 2862322"/>
              <a:gd name="csX1" fmla="*/ 767236 w 8391644"/>
              <a:gd name="csY1" fmla="*/ 0 h 2862322"/>
              <a:gd name="csX2" fmla="*/ 1114890 w 8391644"/>
              <a:gd name="csY2" fmla="*/ 0 h 2862322"/>
              <a:gd name="csX3" fmla="*/ 1630377 w 8391644"/>
              <a:gd name="csY3" fmla="*/ 0 h 2862322"/>
              <a:gd name="csX4" fmla="*/ 2313696 w 8391644"/>
              <a:gd name="csY4" fmla="*/ 0 h 2862322"/>
              <a:gd name="csX5" fmla="*/ 2997016 w 8391644"/>
              <a:gd name="csY5" fmla="*/ 0 h 2862322"/>
              <a:gd name="csX6" fmla="*/ 3764252 w 8391644"/>
              <a:gd name="csY6" fmla="*/ 0 h 2862322"/>
              <a:gd name="csX7" fmla="*/ 4447571 w 8391644"/>
              <a:gd name="csY7" fmla="*/ 0 h 2862322"/>
              <a:gd name="csX8" fmla="*/ 4963058 w 8391644"/>
              <a:gd name="csY8" fmla="*/ 0 h 2862322"/>
              <a:gd name="csX9" fmla="*/ 5310712 w 8391644"/>
              <a:gd name="csY9" fmla="*/ 0 h 2862322"/>
              <a:gd name="csX10" fmla="*/ 5910115 w 8391644"/>
              <a:gd name="csY10" fmla="*/ 0 h 2862322"/>
              <a:gd name="csX11" fmla="*/ 6425602 w 8391644"/>
              <a:gd name="csY11" fmla="*/ 0 h 2862322"/>
              <a:gd name="csX12" fmla="*/ 7108921 w 8391644"/>
              <a:gd name="csY12" fmla="*/ 0 h 2862322"/>
              <a:gd name="csX13" fmla="*/ 7708324 w 8391644"/>
              <a:gd name="csY13" fmla="*/ 0 h 2862322"/>
              <a:gd name="csX14" fmla="*/ 8391644 w 8391644"/>
              <a:gd name="csY14" fmla="*/ 0 h 2862322"/>
              <a:gd name="csX15" fmla="*/ 8391644 w 8391644"/>
              <a:gd name="csY15" fmla="*/ 601088 h 2862322"/>
              <a:gd name="csX16" fmla="*/ 8391644 w 8391644"/>
              <a:gd name="csY16" fmla="*/ 1230798 h 2862322"/>
              <a:gd name="csX17" fmla="*/ 8391644 w 8391644"/>
              <a:gd name="csY17" fmla="*/ 1831886 h 2862322"/>
              <a:gd name="csX18" fmla="*/ 8391644 w 8391644"/>
              <a:gd name="csY18" fmla="*/ 2862322 h 2862322"/>
              <a:gd name="csX19" fmla="*/ 8043990 w 8391644"/>
              <a:gd name="csY19" fmla="*/ 2862322 h 2862322"/>
              <a:gd name="csX20" fmla="*/ 7612420 w 8391644"/>
              <a:gd name="csY20" fmla="*/ 2862322 h 2862322"/>
              <a:gd name="csX21" fmla="*/ 6929100 w 8391644"/>
              <a:gd name="csY21" fmla="*/ 2862322 h 2862322"/>
              <a:gd name="csX22" fmla="*/ 6497530 w 8391644"/>
              <a:gd name="csY22" fmla="*/ 2862322 h 2862322"/>
              <a:gd name="csX23" fmla="*/ 6065960 w 8391644"/>
              <a:gd name="csY23" fmla="*/ 2862322 h 2862322"/>
              <a:gd name="csX24" fmla="*/ 5718306 w 8391644"/>
              <a:gd name="csY24" fmla="*/ 2862322 h 2862322"/>
              <a:gd name="csX25" fmla="*/ 5286736 w 8391644"/>
              <a:gd name="csY25" fmla="*/ 2862322 h 2862322"/>
              <a:gd name="csX26" fmla="*/ 4519500 w 8391644"/>
              <a:gd name="csY26" fmla="*/ 2862322 h 2862322"/>
              <a:gd name="csX27" fmla="*/ 4004013 w 8391644"/>
              <a:gd name="csY27" fmla="*/ 2862322 h 2862322"/>
              <a:gd name="csX28" fmla="*/ 3320693 w 8391644"/>
              <a:gd name="csY28" fmla="*/ 2862322 h 2862322"/>
              <a:gd name="csX29" fmla="*/ 2805207 w 8391644"/>
              <a:gd name="csY29" fmla="*/ 2862322 h 2862322"/>
              <a:gd name="csX30" fmla="*/ 2121887 w 8391644"/>
              <a:gd name="csY30" fmla="*/ 2862322 h 2862322"/>
              <a:gd name="csX31" fmla="*/ 1774233 w 8391644"/>
              <a:gd name="csY31" fmla="*/ 2862322 h 2862322"/>
              <a:gd name="csX32" fmla="*/ 1342663 w 8391644"/>
              <a:gd name="csY32" fmla="*/ 2862322 h 2862322"/>
              <a:gd name="csX33" fmla="*/ 827176 w 8391644"/>
              <a:gd name="csY33" fmla="*/ 2862322 h 2862322"/>
              <a:gd name="csX34" fmla="*/ 0 w 8391644"/>
              <a:gd name="csY34" fmla="*/ 2862322 h 2862322"/>
              <a:gd name="csX35" fmla="*/ 0 w 8391644"/>
              <a:gd name="csY35" fmla="*/ 2289858 h 2862322"/>
              <a:gd name="csX36" fmla="*/ 0 w 8391644"/>
              <a:gd name="csY36" fmla="*/ 1688770 h 2862322"/>
              <a:gd name="csX37" fmla="*/ 0 w 8391644"/>
              <a:gd name="csY37" fmla="*/ 1202175 h 2862322"/>
              <a:gd name="csX38" fmla="*/ 0 w 8391644"/>
              <a:gd name="csY38" fmla="*/ 629711 h 2862322"/>
              <a:gd name="csX39" fmla="*/ 0 w 8391644"/>
              <a:gd name="csY39" fmla="*/ 0 h 286232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8391644" h="2862322" fill="none" extrusionOk="0">
                <a:moveTo>
                  <a:pt x="0" y="0"/>
                </a:moveTo>
                <a:cubicBezTo>
                  <a:pt x="217656" y="-16269"/>
                  <a:pt x="455947" y="57927"/>
                  <a:pt x="767236" y="0"/>
                </a:cubicBezTo>
                <a:cubicBezTo>
                  <a:pt x="1078525" y="-57927"/>
                  <a:pt x="1016065" y="1365"/>
                  <a:pt x="1114890" y="0"/>
                </a:cubicBezTo>
                <a:cubicBezTo>
                  <a:pt x="1213715" y="-1365"/>
                  <a:pt x="1470013" y="13103"/>
                  <a:pt x="1630377" y="0"/>
                </a:cubicBezTo>
                <a:cubicBezTo>
                  <a:pt x="1790741" y="-13103"/>
                  <a:pt x="1976029" y="69961"/>
                  <a:pt x="2313696" y="0"/>
                </a:cubicBezTo>
                <a:cubicBezTo>
                  <a:pt x="2651363" y="-69961"/>
                  <a:pt x="2736746" y="2924"/>
                  <a:pt x="2997016" y="0"/>
                </a:cubicBezTo>
                <a:cubicBezTo>
                  <a:pt x="3257286" y="-2924"/>
                  <a:pt x="3438005" y="27178"/>
                  <a:pt x="3764252" y="0"/>
                </a:cubicBezTo>
                <a:cubicBezTo>
                  <a:pt x="4090499" y="-27178"/>
                  <a:pt x="4136754" y="45035"/>
                  <a:pt x="4447571" y="0"/>
                </a:cubicBezTo>
                <a:cubicBezTo>
                  <a:pt x="4758388" y="-45035"/>
                  <a:pt x="4838797" y="33301"/>
                  <a:pt x="4963058" y="0"/>
                </a:cubicBezTo>
                <a:cubicBezTo>
                  <a:pt x="5087319" y="-33301"/>
                  <a:pt x="5191234" y="19829"/>
                  <a:pt x="5310712" y="0"/>
                </a:cubicBezTo>
                <a:cubicBezTo>
                  <a:pt x="5430190" y="-19829"/>
                  <a:pt x="5714021" y="56526"/>
                  <a:pt x="5910115" y="0"/>
                </a:cubicBezTo>
                <a:cubicBezTo>
                  <a:pt x="6106209" y="-56526"/>
                  <a:pt x="6204579" y="1992"/>
                  <a:pt x="6425602" y="0"/>
                </a:cubicBezTo>
                <a:cubicBezTo>
                  <a:pt x="6646625" y="-1992"/>
                  <a:pt x="6867726" y="48564"/>
                  <a:pt x="7108921" y="0"/>
                </a:cubicBezTo>
                <a:cubicBezTo>
                  <a:pt x="7350116" y="-48564"/>
                  <a:pt x="7483829" y="41097"/>
                  <a:pt x="7708324" y="0"/>
                </a:cubicBezTo>
                <a:cubicBezTo>
                  <a:pt x="7932819" y="-41097"/>
                  <a:pt x="8224047" y="49541"/>
                  <a:pt x="8391644" y="0"/>
                </a:cubicBezTo>
                <a:cubicBezTo>
                  <a:pt x="8451015" y="271651"/>
                  <a:pt x="8376960" y="397362"/>
                  <a:pt x="8391644" y="601088"/>
                </a:cubicBezTo>
                <a:cubicBezTo>
                  <a:pt x="8406328" y="804814"/>
                  <a:pt x="8375007" y="1030130"/>
                  <a:pt x="8391644" y="1230798"/>
                </a:cubicBezTo>
                <a:cubicBezTo>
                  <a:pt x="8408281" y="1431466"/>
                  <a:pt x="8376560" y="1533871"/>
                  <a:pt x="8391644" y="1831886"/>
                </a:cubicBezTo>
                <a:cubicBezTo>
                  <a:pt x="8406728" y="2129901"/>
                  <a:pt x="8300049" y="2364017"/>
                  <a:pt x="8391644" y="2862322"/>
                </a:cubicBezTo>
                <a:cubicBezTo>
                  <a:pt x="8293832" y="2863956"/>
                  <a:pt x="8123843" y="2837062"/>
                  <a:pt x="8043990" y="2862322"/>
                </a:cubicBezTo>
                <a:cubicBezTo>
                  <a:pt x="7964137" y="2887582"/>
                  <a:pt x="7719656" y="2847348"/>
                  <a:pt x="7612420" y="2862322"/>
                </a:cubicBezTo>
                <a:cubicBezTo>
                  <a:pt x="7505184" y="2877296"/>
                  <a:pt x="7265973" y="2828334"/>
                  <a:pt x="6929100" y="2862322"/>
                </a:cubicBezTo>
                <a:cubicBezTo>
                  <a:pt x="6592227" y="2896310"/>
                  <a:pt x="6649721" y="2817474"/>
                  <a:pt x="6497530" y="2862322"/>
                </a:cubicBezTo>
                <a:cubicBezTo>
                  <a:pt x="6345339" y="2907170"/>
                  <a:pt x="6237864" y="2812599"/>
                  <a:pt x="6065960" y="2862322"/>
                </a:cubicBezTo>
                <a:cubicBezTo>
                  <a:pt x="5894056" y="2912045"/>
                  <a:pt x="5824441" y="2850341"/>
                  <a:pt x="5718306" y="2862322"/>
                </a:cubicBezTo>
                <a:cubicBezTo>
                  <a:pt x="5612171" y="2874303"/>
                  <a:pt x="5453584" y="2815026"/>
                  <a:pt x="5286736" y="2862322"/>
                </a:cubicBezTo>
                <a:cubicBezTo>
                  <a:pt x="5119888" y="2909618"/>
                  <a:pt x="4753010" y="2818001"/>
                  <a:pt x="4519500" y="2862322"/>
                </a:cubicBezTo>
                <a:cubicBezTo>
                  <a:pt x="4285990" y="2906643"/>
                  <a:pt x="4233688" y="2833135"/>
                  <a:pt x="4004013" y="2862322"/>
                </a:cubicBezTo>
                <a:cubicBezTo>
                  <a:pt x="3774338" y="2891509"/>
                  <a:pt x="3510714" y="2849737"/>
                  <a:pt x="3320693" y="2862322"/>
                </a:cubicBezTo>
                <a:cubicBezTo>
                  <a:pt x="3130672" y="2874907"/>
                  <a:pt x="2909452" y="2835797"/>
                  <a:pt x="2805207" y="2862322"/>
                </a:cubicBezTo>
                <a:cubicBezTo>
                  <a:pt x="2700962" y="2888847"/>
                  <a:pt x="2265607" y="2833864"/>
                  <a:pt x="2121887" y="2862322"/>
                </a:cubicBezTo>
                <a:cubicBezTo>
                  <a:pt x="1978167" y="2890780"/>
                  <a:pt x="1913292" y="2859673"/>
                  <a:pt x="1774233" y="2862322"/>
                </a:cubicBezTo>
                <a:cubicBezTo>
                  <a:pt x="1635174" y="2864971"/>
                  <a:pt x="1544340" y="2846096"/>
                  <a:pt x="1342663" y="2862322"/>
                </a:cubicBezTo>
                <a:cubicBezTo>
                  <a:pt x="1140986" y="2878548"/>
                  <a:pt x="1000680" y="2814468"/>
                  <a:pt x="827176" y="2862322"/>
                </a:cubicBezTo>
                <a:cubicBezTo>
                  <a:pt x="653672" y="2910176"/>
                  <a:pt x="272296" y="2850683"/>
                  <a:pt x="0" y="2862322"/>
                </a:cubicBezTo>
                <a:cubicBezTo>
                  <a:pt x="-4145" y="2698318"/>
                  <a:pt x="54554" y="2462295"/>
                  <a:pt x="0" y="2289858"/>
                </a:cubicBezTo>
                <a:cubicBezTo>
                  <a:pt x="-54554" y="2117421"/>
                  <a:pt x="69543" y="1945956"/>
                  <a:pt x="0" y="1688770"/>
                </a:cubicBezTo>
                <a:cubicBezTo>
                  <a:pt x="-69543" y="1431584"/>
                  <a:pt x="10315" y="1421744"/>
                  <a:pt x="0" y="1202175"/>
                </a:cubicBezTo>
                <a:cubicBezTo>
                  <a:pt x="-10315" y="982606"/>
                  <a:pt x="39167" y="839272"/>
                  <a:pt x="0" y="629711"/>
                </a:cubicBezTo>
                <a:cubicBezTo>
                  <a:pt x="-39167" y="420150"/>
                  <a:pt x="42691" y="246510"/>
                  <a:pt x="0" y="0"/>
                </a:cubicBezTo>
                <a:close/>
              </a:path>
              <a:path w="8391644" h="2862322" stroke="0" extrusionOk="0">
                <a:moveTo>
                  <a:pt x="0" y="0"/>
                </a:moveTo>
                <a:cubicBezTo>
                  <a:pt x="75925" y="-30767"/>
                  <a:pt x="238324" y="13729"/>
                  <a:pt x="347654" y="0"/>
                </a:cubicBezTo>
                <a:cubicBezTo>
                  <a:pt x="456984" y="-13729"/>
                  <a:pt x="900910" y="85333"/>
                  <a:pt x="1114890" y="0"/>
                </a:cubicBezTo>
                <a:cubicBezTo>
                  <a:pt x="1328870" y="-85333"/>
                  <a:pt x="1589232" y="59541"/>
                  <a:pt x="1882126" y="0"/>
                </a:cubicBezTo>
                <a:cubicBezTo>
                  <a:pt x="2175020" y="-59541"/>
                  <a:pt x="2412949" y="58731"/>
                  <a:pt x="2649362" y="0"/>
                </a:cubicBezTo>
                <a:cubicBezTo>
                  <a:pt x="2885775" y="-58731"/>
                  <a:pt x="3106116" y="1570"/>
                  <a:pt x="3248765" y="0"/>
                </a:cubicBezTo>
                <a:cubicBezTo>
                  <a:pt x="3391414" y="-1570"/>
                  <a:pt x="3856083" y="56502"/>
                  <a:pt x="4016001" y="0"/>
                </a:cubicBezTo>
                <a:cubicBezTo>
                  <a:pt x="4175919" y="-56502"/>
                  <a:pt x="4331818" y="53417"/>
                  <a:pt x="4531488" y="0"/>
                </a:cubicBezTo>
                <a:cubicBezTo>
                  <a:pt x="4731158" y="-53417"/>
                  <a:pt x="5019093" y="71986"/>
                  <a:pt x="5298724" y="0"/>
                </a:cubicBezTo>
                <a:cubicBezTo>
                  <a:pt x="5578355" y="-71986"/>
                  <a:pt x="5693833" y="53348"/>
                  <a:pt x="6065960" y="0"/>
                </a:cubicBezTo>
                <a:cubicBezTo>
                  <a:pt x="6438087" y="-53348"/>
                  <a:pt x="6363181" y="37359"/>
                  <a:pt x="6581447" y="0"/>
                </a:cubicBezTo>
                <a:cubicBezTo>
                  <a:pt x="6799713" y="-37359"/>
                  <a:pt x="6990187" y="61690"/>
                  <a:pt x="7264766" y="0"/>
                </a:cubicBezTo>
                <a:cubicBezTo>
                  <a:pt x="7539345" y="-61690"/>
                  <a:pt x="7923577" y="97515"/>
                  <a:pt x="8391644" y="0"/>
                </a:cubicBezTo>
                <a:cubicBezTo>
                  <a:pt x="8395358" y="237730"/>
                  <a:pt x="8377850" y="310083"/>
                  <a:pt x="8391644" y="543841"/>
                </a:cubicBezTo>
                <a:cubicBezTo>
                  <a:pt x="8405438" y="777599"/>
                  <a:pt x="8325186" y="1034215"/>
                  <a:pt x="8391644" y="1173552"/>
                </a:cubicBezTo>
                <a:cubicBezTo>
                  <a:pt x="8458102" y="1312889"/>
                  <a:pt x="8389577" y="1581864"/>
                  <a:pt x="8391644" y="1803263"/>
                </a:cubicBezTo>
                <a:cubicBezTo>
                  <a:pt x="8393711" y="2024662"/>
                  <a:pt x="8371143" y="2582312"/>
                  <a:pt x="8391644" y="2862322"/>
                </a:cubicBezTo>
                <a:cubicBezTo>
                  <a:pt x="8206661" y="2874228"/>
                  <a:pt x="7926050" y="2790910"/>
                  <a:pt x="7792241" y="2862322"/>
                </a:cubicBezTo>
                <a:cubicBezTo>
                  <a:pt x="7658432" y="2933734"/>
                  <a:pt x="7566643" y="2821778"/>
                  <a:pt x="7360671" y="2862322"/>
                </a:cubicBezTo>
                <a:cubicBezTo>
                  <a:pt x="7154699" y="2902866"/>
                  <a:pt x="6858250" y="2791453"/>
                  <a:pt x="6593435" y="2862322"/>
                </a:cubicBezTo>
                <a:cubicBezTo>
                  <a:pt x="6328620" y="2933191"/>
                  <a:pt x="6159629" y="2856965"/>
                  <a:pt x="5994031" y="2862322"/>
                </a:cubicBezTo>
                <a:cubicBezTo>
                  <a:pt x="5828433" y="2867679"/>
                  <a:pt x="5632696" y="2848891"/>
                  <a:pt x="5394628" y="2862322"/>
                </a:cubicBezTo>
                <a:cubicBezTo>
                  <a:pt x="5156560" y="2875753"/>
                  <a:pt x="4979953" y="2814967"/>
                  <a:pt x="4711309" y="2862322"/>
                </a:cubicBezTo>
                <a:cubicBezTo>
                  <a:pt x="4442665" y="2909677"/>
                  <a:pt x="4398746" y="2860199"/>
                  <a:pt x="4279738" y="2862322"/>
                </a:cubicBezTo>
                <a:cubicBezTo>
                  <a:pt x="4160730" y="2864445"/>
                  <a:pt x="3923472" y="2837879"/>
                  <a:pt x="3596419" y="2862322"/>
                </a:cubicBezTo>
                <a:cubicBezTo>
                  <a:pt x="3269366" y="2886765"/>
                  <a:pt x="3369463" y="2855157"/>
                  <a:pt x="3164849" y="2862322"/>
                </a:cubicBezTo>
                <a:cubicBezTo>
                  <a:pt x="2960235" y="2869487"/>
                  <a:pt x="2872463" y="2856361"/>
                  <a:pt x="2733278" y="2862322"/>
                </a:cubicBezTo>
                <a:cubicBezTo>
                  <a:pt x="2594093" y="2868283"/>
                  <a:pt x="2461757" y="2830317"/>
                  <a:pt x="2301708" y="2862322"/>
                </a:cubicBezTo>
                <a:cubicBezTo>
                  <a:pt x="2141659" y="2894327"/>
                  <a:pt x="1831623" y="2829667"/>
                  <a:pt x="1534472" y="2862322"/>
                </a:cubicBezTo>
                <a:cubicBezTo>
                  <a:pt x="1237321" y="2894977"/>
                  <a:pt x="1108100" y="2816769"/>
                  <a:pt x="851152" y="2862322"/>
                </a:cubicBezTo>
                <a:cubicBezTo>
                  <a:pt x="594204" y="2907875"/>
                  <a:pt x="239564" y="2840447"/>
                  <a:pt x="0" y="2862322"/>
                </a:cubicBezTo>
                <a:cubicBezTo>
                  <a:pt x="-8699" y="2644604"/>
                  <a:pt x="60266" y="2489494"/>
                  <a:pt x="0" y="2232611"/>
                </a:cubicBezTo>
                <a:cubicBezTo>
                  <a:pt x="-60266" y="1975728"/>
                  <a:pt x="24122" y="1933465"/>
                  <a:pt x="0" y="1660147"/>
                </a:cubicBezTo>
                <a:cubicBezTo>
                  <a:pt x="-24122" y="1386829"/>
                  <a:pt x="9489" y="1275816"/>
                  <a:pt x="0" y="1144929"/>
                </a:cubicBezTo>
                <a:cubicBezTo>
                  <a:pt x="-9489" y="1014042"/>
                  <a:pt x="32791" y="771237"/>
                  <a:pt x="0" y="658334"/>
                </a:cubicBezTo>
                <a:cubicBezTo>
                  <a:pt x="-32791" y="545431"/>
                  <a:pt x="33289" y="248574"/>
                  <a:pt x="0" y="0"/>
                </a:cubicBezTo>
                <a:close/>
              </a:path>
            </a:pathLst>
          </a:custGeom>
          <a:solidFill>
            <a:schemeClr val="tx2">
              <a:lumMod val="20000"/>
              <a:lumOff val="80000"/>
            </a:schemeClr>
          </a:solidFill>
          <a:ln>
            <a:solidFill>
              <a:srgbClr val="00B0F0"/>
            </a:solidFill>
            <a:extLst>
              <a:ext uri="{C807C97D-BFC1-408E-A445-0C87EB9F89A2}">
                <ask:lineSketchStyleProps xmlns:ask="http://schemas.microsoft.com/office/drawing/2018/sketchyshapes" sd="3458215085">
                  <a:prstGeom prst="rect">
                    <a:avLst/>
                  </a:prstGeom>
                  <ask:type>
                    <ask:lineSketchScribble/>
                  </ask:type>
                </ask:lineSketchStyleProps>
              </a:ext>
            </a:extLst>
          </a:ln>
        </p:spPr>
        <p:txBody>
          <a:bodyPr wrap="square">
            <a:spAutoFit/>
          </a:bodyPr>
          <a:lstStyle/>
          <a:p>
            <a:pPr algn="just"/>
            <a:endParaRPr lang="en-US" sz="2000" b="0" i="0" dirty="0">
              <a:effectLst/>
              <a:latin typeface="Comic Sans MS" panose="030F0702030302020204" pitchFamily="66" charset="0"/>
            </a:endParaRPr>
          </a:p>
          <a:p>
            <a:pPr algn="just"/>
            <a:r>
              <a:rPr lang="en-US" sz="2000" b="0" i="0" dirty="0">
                <a:effectLst/>
                <a:latin typeface="Comic Sans MS" panose="030F0702030302020204" pitchFamily="66" charset="0"/>
              </a:rPr>
              <a:t>Last Saturday, my classmates and I went to Hyde Park, a big park in London. We had a lot of fun there. In the morning, we jogged around the lake. We had a party at noon. Toby </a:t>
            </a:r>
            <a:r>
              <a:rPr lang="en-US" sz="2000" dirty="0">
                <a:latin typeface="Comic Sans MS" panose="030F0702030302020204" pitchFamily="66" charset="0"/>
              </a:rPr>
              <a:t>played the guitar, </a:t>
            </a:r>
            <a:r>
              <a:rPr lang="en-US" sz="2000" b="0" i="0" dirty="0">
                <a:effectLst/>
                <a:latin typeface="Comic Sans MS" panose="030F0702030302020204" pitchFamily="66" charset="0"/>
              </a:rPr>
              <a:t>Frank sang and our classmates danced. In the afternoon, we looked at flowers in the Rose Garden. Then Julia played badminton with Laura, and David and the boys                                          at Hyde Park Stables. We had such a wonderful day</a:t>
            </a:r>
            <a:r>
              <a:rPr lang="en-US" sz="2000" dirty="0">
                <a:latin typeface="Comic Sans MS" panose="030F0702030302020204" pitchFamily="66" charset="0"/>
              </a:rPr>
              <a:t>!</a:t>
            </a:r>
          </a:p>
          <a:p>
            <a:pPr algn="just"/>
            <a:endParaRPr lang="en-US" sz="2000" dirty="0">
              <a:latin typeface="Comic Sans MS" panose="030F0702030302020204" pitchFamily="66" charset="0"/>
            </a:endParaRPr>
          </a:p>
        </p:txBody>
      </p:sp>
      <p:sp>
        <p:nvSpPr>
          <p:cNvPr id="10" name="TextBox 9">
            <a:extLst>
              <a:ext uri="{FF2B5EF4-FFF2-40B4-BE49-F238E27FC236}">
                <a16:creationId xmlns:a16="http://schemas.microsoft.com/office/drawing/2014/main" id="{38BBC062-8E18-4DB3-8010-B7B1615B6D21}"/>
              </a:ext>
            </a:extLst>
          </p:cNvPr>
          <p:cNvSpPr txBox="1"/>
          <p:nvPr/>
        </p:nvSpPr>
        <p:spPr>
          <a:xfrm>
            <a:off x="2171409" y="3891148"/>
            <a:ext cx="6116064" cy="400110"/>
          </a:xfrm>
          <a:prstGeom prst="rect">
            <a:avLst/>
          </a:prstGeom>
          <a:noFill/>
        </p:spPr>
        <p:txBody>
          <a:bodyPr wrap="square">
            <a:spAutoFit/>
          </a:bodyPr>
          <a:lstStyle/>
          <a:p>
            <a:r>
              <a:rPr lang="en-US" sz="2000">
                <a:latin typeface="Comic Sans MS" panose="030F0702030302020204" pitchFamily="66" charset="0"/>
              </a:rPr>
              <a:t>David and the boys:____________________</a:t>
            </a:r>
          </a:p>
        </p:txBody>
      </p:sp>
      <p:cxnSp>
        <p:nvCxnSpPr>
          <p:cNvPr id="5" name="Straight Connector 4">
            <a:extLst>
              <a:ext uri="{FF2B5EF4-FFF2-40B4-BE49-F238E27FC236}">
                <a16:creationId xmlns:a16="http://schemas.microsoft.com/office/drawing/2014/main" id="{619D47EC-7440-4F54-9665-0633DA273588}"/>
              </a:ext>
            </a:extLst>
          </p:cNvPr>
          <p:cNvCxnSpPr>
            <a:cxnSpLocks/>
          </p:cNvCxnSpPr>
          <p:nvPr/>
        </p:nvCxnSpPr>
        <p:spPr>
          <a:xfrm>
            <a:off x="2171409" y="2861118"/>
            <a:ext cx="3200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897412F-7279-4F95-BC42-FE6BA68B919F}"/>
              </a:ext>
            </a:extLst>
          </p:cNvPr>
          <p:cNvSpPr txBox="1"/>
          <p:nvPr/>
        </p:nvSpPr>
        <p:spPr>
          <a:xfrm>
            <a:off x="2080234" y="2507984"/>
            <a:ext cx="3413724" cy="400110"/>
          </a:xfrm>
          <a:prstGeom prst="rect">
            <a:avLst/>
          </a:prstGeom>
          <a:noFill/>
        </p:spPr>
        <p:txBody>
          <a:bodyPr wrap="square">
            <a:spAutoFit/>
          </a:bodyPr>
          <a:lstStyle/>
          <a:p>
            <a:pPr algn="just"/>
            <a:r>
              <a:rPr lang="en-US" sz="2000" dirty="0">
                <a:solidFill>
                  <a:srgbClr val="FF0000"/>
                </a:solidFill>
                <a:latin typeface="Comic Sans MS" panose="030F0702030302020204" pitchFamily="66" charset="0"/>
              </a:rPr>
              <a:t>learned how to ride horses</a:t>
            </a:r>
            <a:endParaRPr lang="en-US" sz="2000" dirty="0">
              <a:solidFill>
                <a:srgbClr val="FF0000"/>
              </a:solidFill>
            </a:endParaRPr>
          </a:p>
        </p:txBody>
      </p:sp>
    </p:spTree>
    <p:extLst>
      <p:ext uri="{BB962C8B-B14F-4D97-AF65-F5344CB8AC3E}">
        <p14:creationId xmlns:p14="http://schemas.microsoft.com/office/powerpoint/2010/main" val="2683097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10"/>
                                        <p:tgtEl>
                                          <p:spTgt spid="11"/>
                                        </p:tgtEl>
                                      </p:cBhvr>
                                    </p:animEffect>
                                  </p:childTnLst>
                                </p:cTn>
                              </p:par>
                            </p:childTnLst>
                          </p:cTn>
                        </p:par>
                        <p:par>
                          <p:cTn id="17" fill="hold">
                            <p:stCondLst>
                              <p:cond delay="510"/>
                            </p:stCondLst>
                            <p:childTnLst>
                              <p:par>
                                <p:cTn id="18" presetID="42" presetClass="path" presetSubtype="0" accel="50000" decel="50000" fill="hold" grpId="1" nodeType="afterEffect">
                                  <p:stCondLst>
                                    <p:cond delay="0"/>
                                  </p:stCondLst>
                                  <p:childTnLst>
                                    <p:animMotion origin="layout" path="M -0.00243 3.08642E-6 L 0.26493 0.26852 " pathEditMode="relative" rAng="0" ptsTypes="AA">
                                      <p:cBhvr>
                                        <p:cTn id="19" dur="1250" fill="hold"/>
                                        <p:tgtEl>
                                          <p:spTgt spid="11"/>
                                        </p:tgtEl>
                                        <p:attrNameLst>
                                          <p:attrName>ppt_x</p:attrName>
                                          <p:attrName>ppt_y</p:attrName>
                                        </p:attrNameLst>
                                      </p:cBhvr>
                                      <p:rCtr x="13368" y="134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 name="Cloud 7">
            <a:extLst>
              <a:ext uri="{FF2B5EF4-FFF2-40B4-BE49-F238E27FC236}">
                <a16:creationId xmlns:a16="http://schemas.microsoft.com/office/drawing/2014/main" id="{9FA07641-816E-C140-D57A-827CBC7F5EB2}"/>
              </a:ext>
            </a:extLst>
          </p:cNvPr>
          <p:cNvSpPr/>
          <p:nvPr/>
        </p:nvSpPr>
        <p:spPr>
          <a:xfrm>
            <a:off x="2568877" y="47683"/>
            <a:ext cx="4006243" cy="647646"/>
          </a:xfrm>
          <a:prstGeom prst="cloud">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Google Shape;1768;p43">
            <a:extLst>
              <a:ext uri="{FF2B5EF4-FFF2-40B4-BE49-F238E27FC236}">
                <a16:creationId xmlns:a16="http://schemas.microsoft.com/office/drawing/2014/main" id="{09260C2A-1DAC-1E3F-8748-0308885FD642}"/>
              </a:ext>
            </a:extLst>
          </p:cNvPr>
          <p:cNvSpPr txBox="1">
            <a:spLocks/>
          </p:cNvSpPr>
          <p:nvPr/>
        </p:nvSpPr>
        <p:spPr>
          <a:xfrm>
            <a:off x="2080233" y="0"/>
            <a:ext cx="4983533" cy="39916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3600"/>
              <a:buFont typeface="Nixie One"/>
              <a:buNone/>
              <a:defRPr sz="36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9pPr>
          </a:lstStyle>
          <a:p>
            <a:r>
              <a:rPr lang="en-US" sz="3200" b="1">
                <a:solidFill>
                  <a:srgbClr val="002060"/>
                </a:solidFill>
                <a:latin typeface="Comic Sans MS" panose="030F0702030302020204" pitchFamily="66" charset="0"/>
              </a:rPr>
              <a:t>Complete</a:t>
            </a:r>
            <a:endParaRPr lang="en-US" sz="3200" b="1" dirty="0">
              <a:solidFill>
                <a:srgbClr val="002060"/>
              </a:solidFill>
              <a:latin typeface="Comic Sans MS" panose="030F0702030302020204" pitchFamily="66" charset="0"/>
            </a:endParaRPr>
          </a:p>
        </p:txBody>
      </p:sp>
      <p:grpSp>
        <p:nvGrpSpPr>
          <p:cNvPr id="4" name="Group 3">
            <a:extLst>
              <a:ext uri="{FF2B5EF4-FFF2-40B4-BE49-F238E27FC236}">
                <a16:creationId xmlns:a16="http://schemas.microsoft.com/office/drawing/2014/main" id="{0C5BE126-63C0-4DCE-952A-912A411D2D5E}"/>
              </a:ext>
            </a:extLst>
          </p:cNvPr>
          <p:cNvGrpSpPr/>
          <p:nvPr/>
        </p:nvGrpSpPr>
        <p:grpSpPr>
          <a:xfrm>
            <a:off x="3562551" y="1903997"/>
            <a:ext cx="2293662" cy="950495"/>
            <a:chOff x="3562551" y="2096502"/>
            <a:chExt cx="2293662" cy="950495"/>
          </a:xfrm>
        </p:grpSpPr>
        <p:sp>
          <p:nvSpPr>
            <p:cNvPr id="2" name="Oval 1">
              <a:extLst>
                <a:ext uri="{FF2B5EF4-FFF2-40B4-BE49-F238E27FC236}">
                  <a16:creationId xmlns:a16="http://schemas.microsoft.com/office/drawing/2014/main" id="{65A2B88A-5EAC-4C2B-82A4-30ACC6A5DD89}"/>
                </a:ext>
              </a:extLst>
            </p:cNvPr>
            <p:cNvSpPr/>
            <p:nvPr/>
          </p:nvSpPr>
          <p:spPr>
            <a:xfrm>
              <a:off x="3663750" y="2096502"/>
              <a:ext cx="2010862" cy="950495"/>
            </a:xfrm>
            <a:prstGeom prst="ellipse">
              <a:avLst/>
            </a:prstGeom>
            <a:no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latin typeface="Comic Sans MS" panose="030F0702030302020204" pitchFamily="66" charset="0"/>
              </a:endParaRPr>
            </a:p>
          </p:txBody>
        </p:sp>
        <p:sp>
          <p:nvSpPr>
            <p:cNvPr id="10" name="TextBox 9">
              <a:extLst>
                <a:ext uri="{FF2B5EF4-FFF2-40B4-BE49-F238E27FC236}">
                  <a16:creationId xmlns:a16="http://schemas.microsoft.com/office/drawing/2014/main" id="{0F0BBAF8-6F0D-41B3-8606-94BD4972FD01}"/>
                </a:ext>
              </a:extLst>
            </p:cNvPr>
            <p:cNvSpPr txBox="1"/>
            <p:nvPr/>
          </p:nvSpPr>
          <p:spPr>
            <a:xfrm>
              <a:off x="3562551" y="2239702"/>
              <a:ext cx="2293662" cy="707886"/>
            </a:xfrm>
            <a:prstGeom prst="rect">
              <a:avLst/>
            </a:prstGeom>
            <a:noFill/>
            <a:ln w="28575">
              <a:solidFill>
                <a:schemeClr val="tx1"/>
              </a:solidFill>
            </a:ln>
          </p:spPr>
          <p:txBody>
            <a:bodyPr wrap="square">
              <a:spAutoFit/>
            </a:bodyPr>
            <a:lstStyle/>
            <a:p>
              <a:pPr algn="ctr"/>
              <a:r>
                <a:rPr lang="en-US" sz="2000" b="1" i="0">
                  <a:solidFill>
                    <a:srgbClr val="F36D29"/>
                  </a:solidFill>
                  <a:effectLst/>
                  <a:latin typeface="Comic Sans MS" panose="030F0702030302020204" pitchFamily="66" charset="0"/>
                </a:rPr>
                <a:t>Activities in Hyde Park</a:t>
              </a:r>
              <a:r>
                <a:rPr lang="en-US" sz="1600" b="1">
                  <a:latin typeface="Comic Sans MS" panose="030F0702030302020204" pitchFamily="66" charset="0"/>
                </a:rPr>
                <a:t> </a:t>
              </a:r>
            </a:p>
          </p:txBody>
        </p:sp>
      </p:grpSp>
      <p:sp>
        <p:nvSpPr>
          <p:cNvPr id="11" name="TextBox 10">
            <a:extLst>
              <a:ext uri="{FF2B5EF4-FFF2-40B4-BE49-F238E27FC236}">
                <a16:creationId xmlns:a16="http://schemas.microsoft.com/office/drawing/2014/main" id="{AF5D4585-B091-4D3B-91F7-8B4A7E262900}"/>
              </a:ext>
            </a:extLst>
          </p:cNvPr>
          <p:cNvSpPr txBox="1"/>
          <p:nvPr/>
        </p:nvSpPr>
        <p:spPr>
          <a:xfrm>
            <a:off x="2754613" y="1006723"/>
            <a:ext cx="3634769" cy="400110"/>
          </a:xfrm>
          <a:prstGeom prst="rect">
            <a:avLst/>
          </a:prstGeom>
          <a:solidFill>
            <a:schemeClr val="accent2">
              <a:lumMod val="20000"/>
              <a:lumOff val="80000"/>
            </a:schemeClr>
          </a:solidFill>
        </p:spPr>
        <p:txBody>
          <a:bodyPr wrap="square">
            <a:spAutoFit/>
          </a:bodyPr>
          <a:lstStyle/>
          <a:p>
            <a:r>
              <a:rPr lang="en-US" sz="2000" b="0" i="0">
                <a:solidFill>
                  <a:srgbClr val="231F20"/>
                </a:solidFill>
                <a:effectLst/>
                <a:latin typeface="Comic Sans MS" panose="030F0702030302020204" pitchFamily="66" charset="0"/>
              </a:rPr>
              <a:t>We: </a:t>
            </a:r>
            <a:r>
              <a:rPr lang="en-US" sz="2000" b="0" i="1">
                <a:solidFill>
                  <a:srgbClr val="007DC5"/>
                </a:solidFill>
                <a:effectLst/>
                <a:latin typeface="Comic Sans MS" panose="030F0702030302020204" pitchFamily="66" charset="0"/>
              </a:rPr>
              <a:t>jogged around the lake</a:t>
            </a:r>
            <a:r>
              <a:rPr lang="en-US" sz="2000">
                <a:latin typeface="Comic Sans MS" panose="030F0702030302020204" pitchFamily="66" charset="0"/>
              </a:rPr>
              <a:t> </a:t>
            </a:r>
          </a:p>
        </p:txBody>
      </p:sp>
      <p:sp>
        <p:nvSpPr>
          <p:cNvPr id="12" name="TextBox 11">
            <a:extLst>
              <a:ext uri="{FF2B5EF4-FFF2-40B4-BE49-F238E27FC236}">
                <a16:creationId xmlns:a16="http://schemas.microsoft.com/office/drawing/2014/main" id="{2B63D54D-2D0C-41BB-971F-FB0E95834A3B}"/>
              </a:ext>
            </a:extLst>
          </p:cNvPr>
          <p:cNvSpPr txBox="1"/>
          <p:nvPr/>
        </p:nvSpPr>
        <p:spPr>
          <a:xfrm>
            <a:off x="232243" y="1527519"/>
            <a:ext cx="3431507" cy="400110"/>
          </a:xfrm>
          <a:prstGeom prst="rect">
            <a:avLst/>
          </a:prstGeom>
          <a:solidFill>
            <a:schemeClr val="accent2">
              <a:lumMod val="20000"/>
              <a:lumOff val="80000"/>
            </a:schemeClr>
          </a:solidFill>
        </p:spPr>
        <p:txBody>
          <a:bodyPr wrap="square">
            <a:spAutoFit/>
          </a:bodyPr>
          <a:lstStyle/>
          <a:p>
            <a:r>
              <a:rPr lang="en-US" sz="2000" b="0" i="0">
                <a:effectLst/>
                <a:latin typeface="Comic Sans MS" panose="030F0702030302020204" pitchFamily="66" charset="0"/>
              </a:rPr>
              <a:t>Toby: _____________</a:t>
            </a:r>
            <a:endParaRPr lang="en-US" sz="2000">
              <a:latin typeface="Comic Sans MS" panose="030F0702030302020204" pitchFamily="66" charset="0"/>
            </a:endParaRPr>
          </a:p>
        </p:txBody>
      </p:sp>
      <p:sp>
        <p:nvSpPr>
          <p:cNvPr id="14" name="TextBox 13">
            <a:extLst>
              <a:ext uri="{FF2B5EF4-FFF2-40B4-BE49-F238E27FC236}">
                <a16:creationId xmlns:a16="http://schemas.microsoft.com/office/drawing/2014/main" id="{A76A0E7E-F218-4F71-85BA-ACCA64E7E205}"/>
              </a:ext>
            </a:extLst>
          </p:cNvPr>
          <p:cNvSpPr txBox="1"/>
          <p:nvPr/>
        </p:nvSpPr>
        <p:spPr>
          <a:xfrm>
            <a:off x="5987503" y="1568331"/>
            <a:ext cx="2924253" cy="400110"/>
          </a:xfrm>
          <a:prstGeom prst="rect">
            <a:avLst/>
          </a:prstGeom>
          <a:solidFill>
            <a:schemeClr val="accent2">
              <a:lumMod val="20000"/>
              <a:lumOff val="80000"/>
            </a:schemeClr>
          </a:solidFill>
        </p:spPr>
        <p:txBody>
          <a:bodyPr wrap="square">
            <a:spAutoFit/>
          </a:bodyPr>
          <a:lstStyle/>
          <a:p>
            <a:r>
              <a:rPr lang="en-US" sz="2000" b="0" i="0">
                <a:effectLst/>
                <a:latin typeface="Comic Sans MS" panose="030F0702030302020204" pitchFamily="66" charset="0"/>
              </a:rPr>
              <a:t>Frank:______</a:t>
            </a:r>
            <a:r>
              <a:rPr lang="en-US" sz="2000">
                <a:latin typeface="Comic Sans MS" panose="030F0702030302020204" pitchFamily="66" charset="0"/>
              </a:rPr>
              <a:t>___</a:t>
            </a:r>
          </a:p>
        </p:txBody>
      </p:sp>
      <p:sp>
        <p:nvSpPr>
          <p:cNvPr id="16" name="TextBox 15">
            <a:extLst>
              <a:ext uri="{FF2B5EF4-FFF2-40B4-BE49-F238E27FC236}">
                <a16:creationId xmlns:a16="http://schemas.microsoft.com/office/drawing/2014/main" id="{B4B84036-F987-4F80-80E7-6C2FC982B72A}"/>
              </a:ext>
            </a:extLst>
          </p:cNvPr>
          <p:cNvSpPr txBox="1"/>
          <p:nvPr/>
        </p:nvSpPr>
        <p:spPr>
          <a:xfrm>
            <a:off x="232243" y="3230970"/>
            <a:ext cx="4246874" cy="400110"/>
          </a:xfrm>
          <a:prstGeom prst="rect">
            <a:avLst/>
          </a:prstGeom>
          <a:solidFill>
            <a:schemeClr val="accent2">
              <a:lumMod val="20000"/>
              <a:lumOff val="80000"/>
            </a:schemeClr>
          </a:solidFill>
        </p:spPr>
        <p:txBody>
          <a:bodyPr wrap="square">
            <a:spAutoFit/>
          </a:bodyPr>
          <a:lstStyle/>
          <a:p>
            <a:r>
              <a:rPr lang="en-US" sz="2000" b="0" i="0">
                <a:effectLst/>
                <a:latin typeface="Comic Sans MS" panose="030F0702030302020204" pitchFamily="66" charset="0"/>
              </a:rPr>
              <a:t>Julia and Laura: ____________</a:t>
            </a:r>
            <a:endParaRPr lang="en-US" sz="2000">
              <a:latin typeface="Comic Sans MS" panose="030F0702030302020204" pitchFamily="66" charset="0"/>
            </a:endParaRPr>
          </a:p>
        </p:txBody>
      </p:sp>
      <p:sp>
        <p:nvSpPr>
          <p:cNvPr id="18" name="TextBox 17">
            <a:extLst>
              <a:ext uri="{FF2B5EF4-FFF2-40B4-BE49-F238E27FC236}">
                <a16:creationId xmlns:a16="http://schemas.microsoft.com/office/drawing/2014/main" id="{F5343B81-65EC-4DBB-ABF3-B1ACDB5011B4}"/>
              </a:ext>
            </a:extLst>
          </p:cNvPr>
          <p:cNvSpPr txBox="1"/>
          <p:nvPr/>
        </p:nvSpPr>
        <p:spPr>
          <a:xfrm>
            <a:off x="5134201" y="3259792"/>
            <a:ext cx="3415439" cy="964623"/>
          </a:xfrm>
          <a:prstGeom prst="rect">
            <a:avLst/>
          </a:prstGeom>
          <a:solidFill>
            <a:schemeClr val="accent2">
              <a:lumMod val="20000"/>
              <a:lumOff val="80000"/>
            </a:schemeClr>
          </a:solidFill>
        </p:spPr>
        <p:txBody>
          <a:bodyPr wrap="square">
            <a:spAutoFit/>
          </a:bodyPr>
          <a:lstStyle/>
          <a:p>
            <a:pPr>
              <a:lnSpc>
                <a:spcPct val="150000"/>
              </a:lnSpc>
            </a:pPr>
            <a:r>
              <a:rPr lang="en-US" sz="2000" b="0" i="0">
                <a:effectLst/>
                <a:latin typeface="Comic Sans MS" panose="030F0702030302020204" pitchFamily="66" charset="0"/>
              </a:rPr>
              <a:t>David and the boys: ____________________</a:t>
            </a:r>
            <a:endParaRPr lang="en-US" sz="2000">
              <a:latin typeface="Comic Sans MS" panose="030F0702030302020204" pitchFamily="66" charset="0"/>
            </a:endParaRPr>
          </a:p>
        </p:txBody>
      </p:sp>
      <p:cxnSp>
        <p:nvCxnSpPr>
          <p:cNvPr id="20" name="Straight Connector 19">
            <a:extLst>
              <a:ext uri="{FF2B5EF4-FFF2-40B4-BE49-F238E27FC236}">
                <a16:creationId xmlns:a16="http://schemas.microsoft.com/office/drawing/2014/main" id="{4D54B655-E730-4BE5-9BE2-DAAB65814DD7}"/>
              </a:ext>
            </a:extLst>
          </p:cNvPr>
          <p:cNvCxnSpPr>
            <a:cxnSpLocks/>
            <a:stCxn id="2" idx="0"/>
          </p:cNvCxnSpPr>
          <p:nvPr/>
        </p:nvCxnSpPr>
        <p:spPr>
          <a:xfrm flipV="1">
            <a:off x="4669181" y="1406833"/>
            <a:ext cx="398056" cy="49716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BBD4EFA-AFD0-4C15-AF2C-78727F2CB145}"/>
              </a:ext>
            </a:extLst>
          </p:cNvPr>
          <p:cNvCxnSpPr>
            <a:cxnSpLocks/>
            <a:stCxn id="2" idx="7"/>
            <a:endCxn id="14" idx="1"/>
          </p:cNvCxnSpPr>
          <p:nvPr/>
        </p:nvCxnSpPr>
        <p:spPr>
          <a:xfrm flipV="1">
            <a:off x="5380128" y="1768386"/>
            <a:ext cx="607375" cy="27480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36091B-2126-4CDB-B618-1962F911CD54}"/>
              </a:ext>
            </a:extLst>
          </p:cNvPr>
          <p:cNvCxnSpPr>
            <a:cxnSpLocks/>
          </p:cNvCxnSpPr>
          <p:nvPr/>
        </p:nvCxnSpPr>
        <p:spPr>
          <a:xfrm flipH="1" flipV="1">
            <a:off x="3409215" y="1947788"/>
            <a:ext cx="306671" cy="29972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675322B-2A10-4179-BFC8-8AE8D0E1E0EB}"/>
              </a:ext>
            </a:extLst>
          </p:cNvPr>
          <p:cNvCxnSpPr>
            <a:cxnSpLocks/>
          </p:cNvCxnSpPr>
          <p:nvPr/>
        </p:nvCxnSpPr>
        <p:spPr>
          <a:xfrm flipV="1">
            <a:off x="3837901" y="2764254"/>
            <a:ext cx="306672" cy="4402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CF96385-D56C-4FF5-B564-139FEA432EC7}"/>
              </a:ext>
            </a:extLst>
          </p:cNvPr>
          <p:cNvCxnSpPr>
            <a:cxnSpLocks/>
          </p:cNvCxnSpPr>
          <p:nvPr/>
        </p:nvCxnSpPr>
        <p:spPr>
          <a:xfrm flipH="1" flipV="1">
            <a:off x="5083931" y="2821480"/>
            <a:ext cx="553388" cy="438312"/>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3B3DD46-E3BE-4571-8727-94B33C3ADC81}"/>
              </a:ext>
            </a:extLst>
          </p:cNvPr>
          <p:cNvSpPr txBox="1"/>
          <p:nvPr/>
        </p:nvSpPr>
        <p:spPr>
          <a:xfrm>
            <a:off x="936334" y="1479594"/>
            <a:ext cx="2293662" cy="400110"/>
          </a:xfrm>
          <a:prstGeom prst="rect">
            <a:avLst/>
          </a:prstGeom>
          <a:noFill/>
        </p:spPr>
        <p:txBody>
          <a:bodyPr wrap="square">
            <a:spAutoFit/>
          </a:bodyPr>
          <a:lstStyle/>
          <a:p>
            <a:r>
              <a:rPr lang="en-US" sz="2000" b="0">
                <a:solidFill>
                  <a:srgbClr val="FF0000"/>
                </a:solidFill>
                <a:effectLst/>
                <a:latin typeface="Comic Sans MS" panose="030F0702030302020204" pitchFamily="66" charset="0"/>
              </a:rPr>
              <a:t>played the guitar</a:t>
            </a:r>
            <a:r>
              <a:rPr lang="en-US" sz="2000">
                <a:solidFill>
                  <a:srgbClr val="FF0000"/>
                </a:solidFill>
                <a:latin typeface="Comic Sans MS" panose="030F0702030302020204" pitchFamily="66" charset="0"/>
              </a:rPr>
              <a:t> </a:t>
            </a:r>
          </a:p>
        </p:txBody>
      </p:sp>
      <p:sp>
        <p:nvSpPr>
          <p:cNvPr id="41" name="TextBox 40">
            <a:extLst>
              <a:ext uri="{FF2B5EF4-FFF2-40B4-BE49-F238E27FC236}">
                <a16:creationId xmlns:a16="http://schemas.microsoft.com/office/drawing/2014/main" id="{AC5BB1D5-1868-4B8C-B350-B0C203DDAA9C}"/>
              </a:ext>
            </a:extLst>
          </p:cNvPr>
          <p:cNvSpPr txBox="1"/>
          <p:nvPr/>
        </p:nvSpPr>
        <p:spPr>
          <a:xfrm>
            <a:off x="6985958" y="1547678"/>
            <a:ext cx="927342" cy="400110"/>
          </a:xfrm>
          <a:prstGeom prst="rect">
            <a:avLst/>
          </a:prstGeom>
          <a:noFill/>
        </p:spPr>
        <p:txBody>
          <a:bodyPr wrap="square">
            <a:spAutoFit/>
          </a:bodyPr>
          <a:lstStyle/>
          <a:p>
            <a:r>
              <a:rPr lang="en-US" sz="2000" b="0">
                <a:solidFill>
                  <a:srgbClr val="FF0000"/>
                </a:solidFill>
                <a:effectLst/>
                <a:latin typeface="Comic Sans MS" panose="030F0702030302020204" pitchFamily="66" charset="0"/>
              </a:rPr>
              <a:t>sang</a:t>
            </a:r>
            <a:endParaRPr lang="en-US" sz="2000">
              <a:solidFill>
                <a:srgbClr val="FF0000"/>
              </a:solidFill>
              <a:latin typeface="Comic Sans MS" panose="030F0702030302020204" pitchFamily="66" charset="0"/>
            </a:endParaRPr>
          </a:p>
        </p:txBody>
      </p:sp>
      <p:sp>
        <p:nvSpPr>
          <p:cNvPr id="48" name="TextBox 47">
            <a:extLst>
              <a:ext uri="{FF2B5EF4-FFF2-40B4-BE49-F238E27FC236}">
                <a16:creationId xmlns:a16="http://schemas.microsoft.com/office/drawing/2014/main" id="{5C9229BE-9F7D-433B-B5BF-6E6A30480989}"/>
              </a:ext>
            </a:extLst>
          </p:cNvPr>
          <p:cNvSpPr txBox="1"/>
          <p:nvPr/>
        </p:nvSpPr>
        <p:spPr>
          <a:xfrm>
            <a:off x="2146873" y="3213625"/>
            <a:ext cx="2420411" cy="400110"/>
          </a:xfrm>
          <a:prstGeom prst="rect">
            <a:avLst/>
          </a:prstGeom>
          <a:noFill/>
        </p:spPr>
        <p:txBody>
          <a:bodyPr wrap="square">
            <a:spAutoFit/>
          </a:bodyPr>
          <a:lstStyle/>
          <a:p>
            <a:r>
              <a:rPr lang="en-US" sz="2000">
                <a:solidFill>
                  <a:srgbClr val="FF0000"/>
                </a:solidFill>
                <a:latin typeface="Comic Sans MS" panose="030F0702030302020204" pitchFamily="66" charset="0"/>
              </a:rPr>
              <a:t>played badminton</a:t>
            </a:r>
          </a:p>
        </p:txBody>
      </p:sp>
      <p:sp>
        <p:nvSpPr>
          <p:cNvPr id="49" name="TextBox 48">
            <a:extLst>
              <a:ext uri="{FF2B5EF4-FFF2-40B4-BE49-F238E27FC236}">
                <a16:creationId xmlns:a16="http://schemas.microsoft.com/office/drawing/2014/main" id="{ED54F146-8484-4134-A50E-D2E7FA1089E0}"/>
              </a:ext>
            </a:extLst>
          </p:cNvPr>
          <p:cNvSpPr txBox="1"/>
          <p:nvPr/>
        </p:nvSpPr>
        <p:spPr>
          <a:xfrm>
            <a:off x="5134200" y="3747924"/>
            <a:ext cx="3575460" cy="400110"/>
          </a:xfrm>
          <a:prstGeom prst="rect">
            <a:avLst/>
          </a:prstGeom>
          <a:noFill/>
        </p:spPr>
        <p:txBody>
          <a:bodyPr wrap="square">
            <a:spAutoFit/>
          </a:bodyPr>
          <a:lstStyle/>
          <a:p>
            <a:r>
              <a:rPr lang="en-US" sz="2000">
                <a:solidFill>
                  <a:srgbClr val="FF0000"/>
                </a:solidFill>
                <a:latin typeface="Comic Sans MS" panose="030F0702030302020204" pitchFamily="66" charset="0"/>
              </a:rPr>
              <a:t>learned how to ride horses</a:t>
            </a:r>
            <a:endParaRPr lang="en-US" sz="3200">
              <a:solidFill>
                <a:srgbClr val="FF0000"/>
              </a:solidFill>
              <a:latin typeface="Comic Sans MS" panose="030F0702030302020204" pitchFamily="66" charset="0"/>
            </a:endParaRPr>
          </a:p>
        </p:txBody>
      </p:sp>
    </p:spTree>
    <p:extLst>
      <p:ext uri="{BB962C8B-B14F-4D97-AF65-F5344CB8AC3E}">
        <p14:creationId xmlns:p14="http://schemas.microsoft.com/office/powerpoint/2010/main" val="4015197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circle(in)">
                                      <p:cBhvr>
                                        <p:cTn id="19" dur="2000"/>
                                        <p:tgtEl>
                                          <p:spTgt spid="1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par>
                                <p:cTn id="23" presetID="6" presetClass="entr" presetSubtype="16"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par>
                                <p:cTn id="26" presetID="6" presetClass="entr" presetSubtype="16"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par>
                                <p:cTn id="29" presetID="6" presetClass="entr" presetSubtype="16"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ircle(in)">
                                      <p:cBhvr>
                                        <p:cTn id="31" dur="2000"/>
                                        <p:tgtEl>
                                          <p:spTgt spid="23"/>
                                        </p:tgtEl>
                                      </p:cBhvr>
                                    </p:animEffect>
                                  </p:childTnLst>
                                </p:cTn>
                              </p:par>
                              <p:par>
                                <p:cTn id="32" presetID="6" presetClass="entr" presetSubtype="16"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circle(in)">
                                      <p:cBhvr>
                                        <p:cTn id="34" dur="2000"/>
                                        <p:tgtEl>
                                          <p:spTgt spid="25"/>
                                        </p:tgtEl>
                                      </p:cBhvr>
                                    </p:animEffect>
                                  </p:childTnLst>
                                </p:cTn>
                              </p:par>
                              <p:par>
                                <p:cTn id="35" presetID="6" presetClass="entr" presetSubtype="16"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circle(in)">
                                      <p:cBhvr>
                                        <p:cTn id="42" dur="2000"/>
                                        <p:tgtEl>
                                          <p:spTgt spid="40"/>
                                        </p:tgtEl>
                                      </p:cBhvr>
                                    </p:animEffect>
                                  </p:childTnLst>
                                  <p:subTnLst>
                                    <p:audio>
                                      <p:cMediaNode>
                                        <p:cTn display="0" masterRel="sameClick">
                                          <p:stCondLst>
                                            <p:cond evt="begin" delay="0">
                                              <p:tn val="40"/>
                                            </p:cond>
                                          </p:stCondLst>
                                          <p:endCondLst>
                                            <p:cond evt="onStopAudio" delay="0">
                                              <p:tgtEl>
                                                <p:sldTgt/>
                                              </p:tgtEl>
                                            </p:cond>
                                          </p:endCondLst>
                                        </p:cTn>
                                        <p:tgtEl>
                                          <p:sndTgt r:embed="rId3" name="chimes.wav"/>
                                        </p:tgtEl>
                                      </p:cMediaNode>
                                    </p:audio>
                                  </p:sub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circle(in)">
                                      <p:cBhvr>
                                        <p:cTn id="47" dur="2000"/>
                                        <p:tgtEl>
                                          <p:spTgt spid="41"/>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circle(in)">
                                      <p:cBhvr>
                                        <p:cTn id="52" dur="2000"/>
                                        <p:tgtEl>
                                          <p:spTgt spid="48"/>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wav"/>
                                        </p:tgtEl>
                                      </p:cMediaNode>
                                    </p:audio>
                                  </p:sub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circle(in)">
                                      <p:cBhvr>
                                        <p:cTn id="57" dur="2000"/>
                                        <p:tgtEl>
                                          <p:spTgt spid="49"/>
                                        </p:tgtEl>
                                      </p:cBhvr>
                                    </p:animEffect>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6" grpId="0" animBg="1"/>
      <p:bldP spid="18" grpId="0" animBg="1"/>
      <p:bldP spid="40" grpId="0"/>
      <p:bldP spid="41" grpId="0"/>
      <p:bldP spid="48" grpId="0"/>
      <p:bldP spid="49" grpId="0"/>
    </p:bldLst>
  </p:timing>
</p:sld>
</file>

<file path=ppt/theme/theme1.xml><?xml version="1.0" encoding="utf-8"?>
<a:theme xmlns:a="http://schemas.openxmlformats.org/drawingml/2006/main" name="Math Subject for Elementary - 1st Grade: Time by Slidesgo">
  <a:themeElements>
    <a:clrScheme name="Simple Light">
      <a:dk1>
        <a:srgbClr val="FDF7E4"/>
      </a:dk1>
      <a:lt1>
        <a:srgbClr val="FCC276"/>
      </a:lt1>
      <a:dk2>
        <a:srgbClr val="FCB55C"/>
      </a:dk2>
      <a:lt2>
        <a:srgbClr val="FF9166"/>
      </a:lt2>
      <a:accent1>
        <a:srgbClr val="FF5329"/>
      </a:accent1>
      <a:accent2>
        <a:srgbClr val="61C0B8"/>
      </a:accent2>
      <a:accent3>
        <a:srgbClr val="299888"/>
      </a:accent3>
      <a:accent4>
        <a:srgbClr val="8585A0"/>
      </a:accent4>
      <a:accent5>
        <a:srgbClr val="57576D"/>
      </a:accent5>
      <a:accent6>
        <a:srgbClr val="363549"/>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10047</TotalTime>
  <Words>794</Words>
  <Application>Microsoft Office PowerPoint</Application>
  <PresentationFormat>On-screen Show (16:9)</PresentationFormat>
  <Paragraphs>77</Paragraphs>
  <Slides>18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Nixie One</vt:lpstr>
      <vt:lpstr>Kirang Haerang</vt:lpstr>
      <vt:lpstr>Comic Sans MS</vt:lpstr>
      <vt:lpstr>Nunito</vt:lpstr>
      <vt:lpstr>Calibri</vt:lpstr>
      <vt:lpstr>Math Subject for Elementary - 1st Grade: Time by Slidesgo</vt:lpstr>
      <vt:lpstr>Office Theme</vt:lpstr>
      <vt:lpstr>PowerPoint Presentation</vt:lpstr>
      <vt:lpstr>Unit 9 Our outdoor activities</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pwc153</cp:lastModifiedBy>
  <cp:revision>120</cp:revision>
  <dcterms:modified xsi:type="dcterms:W3CDTF">2026-01-07T07:52:37Z</dcterms:modified>
  <cp:category>9Slide.vn</cp:category>
</cp:coreProperties>
</file>