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63" r:id="rId3"/>
    <p:sldMasterId id="2147483768" r:id="rId4"/>
    <p:sldMasterId id="2147483780" r:id="rId5"/>
    <p:sldMasterId id="2147483793" r:id="rId6"/>
    <p:sldMasterId id="2147483817" r:id="rId7"/>
    <p:sldMasterId id="2147483841" r:id="rId8"/>
  </p:sldMasterIdLst>
  <p:notesMasterIdLst>
    <p:notesMasterId r:id="rId31"/>
  </p:notesMasterIdLst>
  <p:handoutMasterIdLst>
    <p:handoutMasterId r:id="rId32"/>
  </p:handoutMasterIdLst>
  <p:sldIdLst>
    <p:sldId id="2007577120" r:id="rId9"/>
    <p:sldId id="264" r:id="rId10"/>
    <p:sldId id="310" r:id="rId11"/>
    <p:sldId id="321" r:id="rId12"/>
    <p:sldId id="376" r:id="rId13"/>
    <p:sldId id="348" r:id="rId14"/>
    <p:sldId id="351" r:id="rId15"/>
    <p:sldId id="2007577117" r:id="rId16"/>
    <p:sldId id="257" r:id="rId17"/>
    <p:sldId id="285" r:id="rId18"/>
    <p:sldId id="336" r:id="rId19"/>
    <p:sldId id="327" r:id="rId20"/>
    <p:sldId id="297" r:id="rId21"/>
    <p:sldId id="2007577118" r:id="rId22"/>
    <p:sldId id="303" r:id="rId23"/>
    <p:sldId id="304" r:id="rId24"/>
    <p:sldId id="305" r:id="rId25"/>
    <p:sldId id="306" r:id="rId26"/>
    <p:sldId id="308" r:id="rId27"/>
    <p:sldId id="307" r:id="rId28"/>
    <p:sldId id="309" r:id="rId29"/>
    <p:sldId id="115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3936" autoAdjust="0"/>
  </p:normalViewPr>
  <p:slideViewPr>
    <p:cSldViewPr snapToGrid="0">
      <p:cViewPr varScale="1">
        <p:scale>
          <a:sx n="61" d="100"/>
          <a:sy n="61" d="100"/>
        </p:scale>
        <p:origin x="-10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2A4B8-6097-414A-AB45-11247FB046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4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46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9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chọn</a:t>
            </a:r>
            <a:r>
              <a:rPr lang="en-US" baseline="0"/>
              <a:t> hình bất kì để đi đến câu hỏi</a:t>
            </a:r>
          </a:p>
          <a:p>
            <a:r>
              <a:rPr lang="en-US" baseline="0"/>
              <a:t>Click vào mũi tên để đi tới slide nội tiếp theo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71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8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8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Relationship Id="rId4" Type="http://schemas.openxmlformats.org/officeDocument/2006/relationships/hyperlink" Target="https://www.facebook.com/groups/629898828017053" TargetMode="Externa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Relationship Id="rId4" Type="http://schemas.openxmlformats.org/officeDocument/2006/relationships/hyperlink" Target="https://www.facebook.com/groups/629898828017053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facebook.com/groups/629898828017053" TargetMode="Externa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facebook.com/groups/629898828017053" TargetMode="Externa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Relationship Id="rId4" Type="http://schemas.openxmlformats.org/officeDocument/2006/relationships/hyperlink" Target="https://www.facebook.com/groups/629898828017053" TargetMode="Externa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Relationship Id="rId4" Type="http://schemas.openxmlformats.org/officeDocument/2006/relationships/hyperlink" Target="https://www.facebook.com/groups/629898828017053" TargetMode="Externa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8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8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8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xmlns="" id="{2391A207-1C33-4252-9014-CA77CBACC1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xmlns="" id="{4F8B3256-7FA7-4379-BE43-97F11EA16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50AF8147-2737-4A95-A9C2-4A9F0DB8B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54299A84-950B-4FAC-8073-A990E61A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077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17">
            <a:extLst>
              <a:ext uri="{FF2B5EF4-FFF2-40B4-BE49-F238E27FC236}">
                <a16:creationId xmlns:a16="http://schemas.microsoft.com/office/drawing/2014/main" xmlns="" id="{FC24E0E7-5ABB-4022-AB49-63A1CDB0D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7946" y="773513"/>
            <a:ext cx="10291554" cy="2480688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77FB4A0E-323B-41FC-9F7C-75520B10E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EF95FE8D-D841-4B77-84BA-0D3C7126E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xmlns="" id="{E0B10CFE-2CF3-494D-8DA7-66756CE23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3B97CC89-3304-4B06-A7E1-79B2BC53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80523"/>
            <a:ext cx="3424098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40D0619D-9104-4FF4-BA40-2EA18825B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19" y="3880523"/>
            <a:ext cx="30654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25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그림 개체 틀 5">
            <a:extLst>
              <a:ext uri="{FF2B5EF4-FFF2-40B4-BE49-F238E27FC236}">
                <a16:creationId xmlns:a16="http://schemas.microsoft.com/office/drawing/2014/main" xmlns="" id="{4E5C44BD-3A78-4D17-B643-A7BEB084C3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7538DF6A-9E14-4C8F-956D-4333190C4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008" y="3880523"/>
            <a:ext cx="2931992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4C38D3AD-7D0C-4629-A1A2-6765EE07E7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0372"/>
            <a:ext cx="2560825" cy="3557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7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8">
            <a:extLst>
              <a:ext uri="{FF2B5EF4-FFF2-40B4-BE49-F238E27FC236}">
                <a16:creationId xmlns:a16="http://schemas.microsoft.com/office/drawing/2014/main" xmlns="" id="{A98FCF67-E8D2-44DB-9E0F-C313E152E8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E7D5D369-0DB9-4969-814F-F7D7499A5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3" y="3880523"/>
            <a:ext cx="3286117" cy="297747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F9F15C34-F009-4AD7-982D-42FC3E6EE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523"/>
            <a:ext cx="39621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0599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EA950862-118D-4E39-A706-24EC5469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788708E3-6B66-4FBC-8A08-AFCC740B4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487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3CF945B3-7817-4C65-A027-E82D7CC15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34CDFF4E-E07C-4EC7-94E6-96ED3F8B6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7EA8B0F6-F128-4539-9546-542C5D38A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AC9FBF11-E4FD-4894-A764-6C324BD38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B8924D0-1C33-4D1E-9345-EF214DE7B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6A0E5584-1D53-45E3-B3D1-0223162F5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824919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008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6D69BD88-A539-47B4-864A-974C9FF95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15169315-715A-4246-B8B3-87002A5D0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6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6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1365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751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22741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69536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38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21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19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23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80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87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26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91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35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9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A448E4C-D8F9-40E9-8CA8-A75B4564C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96082831-AD50-401F-90BD-C48D0C6E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18006B5-B24B-4390-8D9C-BEE5C141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A2CCD10-AE61-4E7B-9215-8271C8E6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DBB2643-111C-41B5-9F8C-F5AE4B36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115041"/>
      </p:ext>
    </p:extLst>
  </p:cSld>
  <p:clrMapOvr>
    <a:masterClrMapping/>
  </p:clrMapOvr>
  <p:transition spd="slow" advClick="0" advTm="200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C5C462F-4A90-4080-86DD-897451C4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0C1A31F-627E-4EFF-AB5B-4EE228A52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2BEC41D-BF1C-4F25-A35D-00F45BEF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AA8E386-83A6-4346-8EC6-91EBC307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DC17E9-F8E1-4197-8E10-893C5B2B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582672"/>
      </p:ext>
    </p:extLst>
  </p:cSld>
  <p:clrMapOvr>
    <a:masterClrMapping/>
  </p:clrMapOvr>
  <p:transition spd="slow" advClick="0" advTm="200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761295-5AD5-43D2-A248-1C141300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8F1CBE9-4A74-421A-88C3-2674932FD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A043132-6FB2-4829-B2F3-F1719C8C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812A6BB-8924-42C9-8331-0214705A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6FF261A-1130-4F14-BC03-329CD617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436828"/>
      </p:ext>
    </p:extLst>
  </p:cSld>
  <p:clrMapOvr>
    <a:masterClrMapping/>
  </p:clrMapOvr>
  <p:transition spd="slow" advClick="0" advTm="2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7CF2C0-F5EC-4BCF-94F6-5188FF2B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40F69B3-4B27-4017-8317-8D7F32F22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4661E3F-B0D5-446A-ACCC-B7B6BD647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74B621A-4319-43E9-BC0C-5CBBC3D8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9343777-540A-4198-A5A6-2CBBE423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37FF6A1-8632-403A-88EE-6A1433DC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671282"/>
      </p:ext>
    </p:extLst>
  </p:cSld>
  <p:clrMapOvr>
    <a:masterClrMapping/>
  </p:clrMapOvr>
  <p:transition spd="slow" advClick="0" advTm="200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0E63300-84CF-487C-8FA5-CF6DBAAF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E0C3A55-A1DA-40F6-AA54-C5F6AD99C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583C1EC-92E0-4401-8BA2-9C930B083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FB45DF5-EE32-4128-A239-15515989A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7D8731D-0B1E-4617-A523-716DA7D33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C76733D-96D2-464D-999F-1CFB982C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679606B-1FB4-45B5-802D-D79F3108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ED9FDED-03FD-4ACA-A5D2-8E72F4A3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249154"/>
      </p:ext>
    </p:extLst>
  </p:cSld>
  <p:clrMapOvr>
    <a:masterClrMapping/>
  </p:clrMapOvr>
  <p:transition spd="slow" advClick="0" advTm="200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6832A10-1890-4012-9557-C32285029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4B3A02E-2C7B-416E-9E9A-AA17EDE9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877476C-4C98-4D31-805C-FB546A69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6E61F00-ADA6-41F0-9CBF-062BF5DD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39902"/>
      </p:ext>
    </p:extLst>
  </p:cSld>
  <p:clrMapOvr>
    <a:masterClrMapping/>
  </p:clrMapOvr>
  <p:transition spd="slow" advClick="0" advTm="2000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5974B89-9D3C-4B11-BFAC-00B12AAC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9F7A01F-16DC-4271-9163-603DC8EB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D4B5988-0A61-4324-AC85-123A75D9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454817"/>
      </p:ext>
    </p:extLst>
  </p:cSld>
  <p:clrMapOvr>
    <a:masterClrMapping/>
  </p:clrMapOvr>
  <p:transition spd="slow" advClick="0" advTm="2000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3B776ED-6332-499F-A510-202AA67E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136A2E8-5045-4518-AF9D-8FB129DAA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9B2D7A7-5F13-48E8-88BE-6CB0A4FB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5C72E07-5683-4744-BD13-5753DADD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6B5290A-F425-45F3-9E56-7D065E37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97CDACB-CA36-4D9C-9C8A-81A6414D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419842"/>
      </p:ext>
    </p:extLst>
  </p:cSld>
  <p:clrMapOvr>
    <a:masterClrMapping/>
  </p:clrMapOvr>
  <p:transition spd="slow" advClick="0" advTm="2000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C5DBAE9-5A80-4BBF-BE2A-CD8D29C9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7867C28-013F-4B9D-9A54-54109F53A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D8878E6-51B0-485A-8262-6AE32A36B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E24F2A2-1E2A-4C92-9B62-52826469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41A2A51-DA88-45AE-B070-95FF3D94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6CF88B7-695A-4564-BE4C-93B99EC0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041159"/>
      </p:ext>
    </p:extLst>
  </p:cSld>
  <p:clrMapOvr>
    <a:masterClrMapping/>
  </p:clrMapOvr>
  <p:transition spd="slow" advClick="0" advTm="2000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AD2BEC-48A8-47E7-B9FC-43C85E9F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A9E9E81-C02B-42A9-96F1-689AD239A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1AE4E2B-1E73-41B0-B161-0C02B9A7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F3F3BFE-390A-44C7-9FA2-3ED96DC7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45D0D4A-B7A2-42FC-81A9-7B6DB6BC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075495"/>
      </p:ext>
    </p:extLst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FAE9DAA-C1C6-40E4-9F4B-44E665AE7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0897D10-2400-40B2-ACCF-5357112D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26F1F44-AE81-492F-A017-E60E2B97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487E45-48E0-43C6-8C56-6C80E0EA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9EB30BD-EDDB-4B65-BBFB-50BC4134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637850"/>
      </p:ext>
    </p:extLst>
  </p:cSld>
  <p:clrMapOvr>
    <a:masterClrMapping/>
  </p:clrMapOvr>
  <p:transition spd="slow" advClick="0" advTm="2000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944912"/>
      </p:ext>
    </p:extLst>
  </p:cSld>
  <p:clrMapOvr>
    <a:masterClrMapping/>
  </p:clrMapOvr>
  <p:transition spd="slow" advClick="0" advTm="200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820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B8AC62CC-6C59-4EC4-B58B-B15C049E4D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067ED30F-3072-4A40-9703-EE0B201881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428780"/>
            <a:ext cx="2338043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0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CF8AA81-753F-48B5-ABC0-C7EFE4EE4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57FF9BBB-29A5-4FBB-8AA8-5A17C5B738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D115DFE-895E-40E3-AB61-D8DB7AB37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9DBDDF7F-9007-4C09-AAEB-68649D1D7B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1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E2677717-2E4B-4666-BA70-42012DC65A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C5DC7A2E-0688-49FC-9BBA-FE8C2A2AF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173" y="4824919"/>
            <a:ext cx="2243827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0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67C700A3-1307-4242-A3F6-8717D222F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2A9801E1-64BF-49EA-B61C-9AB14217C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5F2CDB26-EB25-4232-A590-E22581D8A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3C134B56-85D4-480B-A4AA-3A6DE5E8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83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5108F92F-17C9-4196-A908-3AA5CED0A1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93172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B621E72E-5575-4CE7-8962-9E94DBADD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35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그림 개체 틀 4">
            <a:extLst>
              <a:ext uri="{FF2B5EF4-FFF2-40B4-BE49-F238E27FC236}">
                <a16:creationId xmlns:a16="http://schemas.microsoft.com/office/drawing/2014/main" xmlns="" id="{000B0C7B-9799-4521-98CA-A7770E2CA1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0124" y="1741312"/>
            <a:ext cx="3375376" cy="337537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166942EF-EF0C-454C-91D2-DC7363893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8448" y="3421616"/>
            <a:ext cx="2473552" cy="343638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34A67A7B-8627-4DEF-8C78-0A984ADA62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981997"/>
            <a:ext cx="3307404" cy="2876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7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xmlns="" id="{232BD296-78F3-4F63-85A4-A951BA13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96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xmlns="" id="{8B8AFB10-1090-401B-8483-DC89894C01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89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4">
            <a:extLst>
              <a:ext uri="{FF2B5EF4-FFF2-40B4-BE49-F238E27FC236}">
                <a16:creationId xmlns:a16="http://schemas.microsoft.com/office/drawing/2014/main" xmlns="" id="{9488146F-FA44-4C83-92C1-EC7176FF8A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03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2568A935-EB19-4AAC-AB37-AB6FBF732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857583EB-138D-4D21-B4BE-65E74436E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481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7">
            <a:extLst>
              <a:ext uri="{FF2B5EF4-FFF2-40B4-BE49-F238E27FC236}">
                <a16:creationId xmlns:a16="http://schemas.microsoft.com/office/drawing/2014/main" xmlns="" id="{D0ABD3FB-F2C7-4C13-A836-417362077A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936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7">
            <a:extLst>
              <a:ext uri="{FF2B5EF4-FFF2-40B4-BE49-F238E27FC236}">
                <a16:creationId xmlns:a16="http://schemas.microsoft.com/office/drawing/2014/main" xmlns="" id="{BDF5C411-F25E-4CCC-B6CA-76B8372D6A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2793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7ED96FAE-8BF7-47AC-B709-C6E6756C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E6AD2DF5-C850-4C4D-842B-861D4770C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066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xmlns="" id="{2391A207-1C33-4252-9014-CA77CBACC1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xmlns="" id="{4F8B3256-7FA7-4379-BE43-97F11EA16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50AF8147-2737-4A95-A9C2-4A9F0DB8B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54299A84-950B-4FAC-8073-A990E61A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2188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17">
            <a:extLst>
              <a:ext uri="{FF2B5EF4-FFF2-40B4-BE49-F238E27FC236}">
                <a16:creationId xmlns:a16="http://schemas.microsoft.com/office/drawing/2014/main" xmlns="" id="{FC24E0E7-5ABB-4022-AB49-63A1CDB0D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7946" y="773513"/>
            <a:ext cx="10291554" cy="2480688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77FB4A0E-323B-41FC-9F7C-75520B10E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EF95FE8D-D841-4B77-84BA-0D3C7126E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9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xmlns="" id="{E0B10CFE-2CF3-494D-8DA7-66756CE23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3B97CC89-3304-4B06-A7E1-79B2BC53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80523"/>
            <a:ext cx="3424098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40D0619D-9104-4FF4-BA40-2EA18825B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19" y="3880523"/>
            <a:ext cx="30654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446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그림 개체 틀 5">
            <a:extLst>
              <a:ext uri="{FF2B5EF4-FFF2-40B4-BE49-F238E27FC236}">
                <a16:creationId xmlns:a16="http://schemas.microsoft.com/office/drawing/2014/main" xmlns="" id="{4E5C44BD-3A78-4D17-B643-A7BEB084C3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7538DF6A-9E14-4C8F-956D-4333190C4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008" y="3880523"/>
            <a:ext cx="2931992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4C38D3AD-7D0C-4629-A1A2-6765EE07E7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0372"/>
            <a:ext cx="2560825" cy="3557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3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8">
            <a:extLst>
              <a:ext uri="{FF2B5EF4-FFF2-40B4-BE49-F238E27FC236}">
                <a16:creationId xmlns:a16="http://schemas.microsoft.com/office/drawing/2014/main" xmlns="" id="{A98FCF67-E8D2-44DB-9E0F-C313E152E8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E7D5D369-0DB9-4969-814F-F7D7499A5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3" y="3880523"/>
            <a:ext cx="3286117" cy="297747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F9F15C34-F009-4AD7-982D-42FC3E6EE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523"/>
            <a:ext cx="39621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761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EA950862-118D-4E39-A706-24EC5469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788708E3-6B66-4FBC-8A08-AFCC740B4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514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3CF945B3-7817-4C65-A027-E82D7CC15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34CDFF4E-E07C-4EC7-94E6-96ED3F8B6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7EA8B0F6-F128-4539-9546-542C5D38A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AC9FBF11-E4FD-4894-A764-6C324BD38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3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B8924D0-1C33-4D1E-9345-EF214DE7B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6A0E5584-1D53-45E3-B3D1-0223162F5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824919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114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6D69BD88-A539-47B4-864A-974C9FF95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15169315-715A-4246-B8B3-87002A5D0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9959" y="3428857"/>
            <a:ext cx="3792041" cy="329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913266" y="-826500"/>
            <a:ext cx="1591193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753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B8AC62CC-6C59-4EC4-B58B-B15C049E4D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067ED30F-3072-4A40-9703-EE0B201881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428780"/>
            <a:ext cx="2338043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CF8AA81-753F-48B5-ABC0-C7EFE4EE4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57FF9BBB-29A5-4FBB-8AA8-5A17C5B738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1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D115DFE-895E-40E3-AB61-D8DB7AB37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9DBDDF7F-9007-4C09-AAEB-68649D1D7B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E2677717-2E4B-4666-BA70-42012DC65A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C5DC7A2E-0688-49FC-9BBA-FE8C2A2AF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173" y="4824919"/>
            <a:ext cx="2243827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7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64E6557-63EC-5AC7-E670-2712D6B9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B54724-3EDA-1932-6225-B20871C8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9278DC-41FA-C59E-DC79-2EF003B9C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28/12/2025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843ED8-2D4A-D5D3-8769-A8DFFAAA0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750DD7-27C2-7CD8-1F16-E2C31663C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09CDD3-A648-EC17-BBB9-E04E017F4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矩形 3">
            <a:extLst>
              <a:ext uri="{FF2B5EF4-FFF2-40B4-BE49-F238E27FC236}">
                <a16:creationId xmlns:a16="http://schemas.microsoft.com/office/drawing/2014/main" xmlns="" id="{E4E19BB4-6071-7B21-0D5F-4ECBC4F067B0}"/>
              </a:ext>
            </a:extLst>
          </p:cNvPr>
          <p:cNvSpPr/>
          <p:nvPr userDrawn="1"/>
        </p:nvSpPr>
        <p:spPr>
          <a:xfrm>
            <a:off x="212651" y="425303"/>
            <a:ext cx="11748977" cy="6145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67C700A3-1307-4242-A3F6-8717D222F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2A9801E1-64BF-49EA-B61C-9AB14217C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2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5F2CDB26-EB25-4232-A590-E22581D8A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3C134B56-85D4-480B-A4AA-3A6DE5E8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2678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5108F92F-17C9-4196-A908-3AA5CED0A1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93172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B621E72E-5575-4CE7-8962-9E94DBADD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8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그림 개체 틀 4">
            <a:extLst>
              <a:ext uri="{FF2B5EF4-FFF2-40B4-BE49-F238E27FC236}">
                <a16:creationId xmlns:a16="http://schemas.microsoft.com/office/drawing/2014/main" xmlns="" id="{000B0C7B-9799-4521-98CA-A7770E2CA1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0124" y="1741312"/>
            <a:ext cx="3375376" cy="337537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166942EF-EF0C-454C-91D2-DC7363893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8448" y="3421616"/>
            <a:ext cx="2473552" cy="343638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34A67A7B-8627-4DEF-8C78-0A984ADA62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981997"/>
            <a:ext cx="3307404" cy="2876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xmlns="" id="{232BD296-78F3-4F63-85A4-A951BA13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96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xmlns="" id="{8B8AFB10-1090-401B-8483-DC89894C01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89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4">
            <a:extLst>
              <a:ext uri="{FF2B5EF4-FFF2-40B4-BE49-F238E27FC236}">
                <a16:creationId xmlns:a16="http://schemas.microsoft.com/office/drawing/2014/main" xmlns="" id="{9488146F-FA44-4C83-92C1-EC7176FF8A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03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2568A935-EB19-4AAC-AB37-AB6FBF732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857583EB-138D-4D21-B4BE-65E74436E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207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7">
            <a:extLst>
              <a:ext uri="{FF2B5EF4-FFF2-40B4-BE49-F238E27FC236}">
                <a16:creationId xmlns:a16="http://schemas.microsoft.com/office/drawing/2014/main" xmlns="" id="{D0ABD3FB-F2C7-4C13-A836-417362077A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936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7">
            <a:extLst>
              <a:ext uri="{FF2B5EF4-FFF2-40B4-BE49-F238E27FC236}">
                <a16:creationId xmlns:a16="http://schemas.microsoft.com/office/drawing/2014/main" xmlns="" id="{BDF5C411-F25E-4CCC-B6CA-76B8372D6A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2793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7ED96FAE-8BF7-47AC-B709-C6E6756C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E6AD2DF5-C850-4C4D-842B-861D4770C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4881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xmlns="" id="{2391A207-1C33-4252-9014-CA77CBACC1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xmlns="" id="{4F8B3256-7FA7-4379-BE43-97F11EA16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50AF8147-2737-4A95-A9C2-4A9F0DB8B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54299A84-950B-4FAC-8073-A990E61A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990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17">
            <a:extLst>
              <a:ext uri="{FF2B5EF4-FFF2-40B4-BE49-F238E27FC236}">
                <a16:creationId xmlns:a16="http://schemas.microsoft.com/office/drawing/2014/main" xmlns="" id="{FC24E0E7-5ABB-4022-AB49-63A1CDB0D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7946" y="773513"/>
            <a:ext cx="10291554" cy="2480688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77FB4A0E-323B-41FC-9F7C-75520B10E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EF95FE8D-D841-4B77-84BA-0D3C7126E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xmlns="" id="{E0B10CFE-2CF3-494D-8DA7-66756CE23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3B97CC89-3304-4B06-A7E1-79B2BC53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80523"/>
            <a:ext cx="3424098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40D0619D-9104-4FF4-BA40-2EA18825B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19" y="3880523"/>
            <a:ext cx="30654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54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그림 개체 틀 5">
            <a:extLst>
              <a:ext uri="{FF2B5EF4-FFF2-40B4-BE49-F238E27FC236}">
                <a16:creationId xmlns:a16="http://schemas.microsoft.com/office/drawing/2014/main" xmlns="" id="{4E5C44BD-3A78-4D17-B643-A7BEB084C3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7538DF6A-9E14-4C8F-956D-4333190C4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008" y="3880523"/>
            <a:ext cx="2931992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4C38D3AD-7D0C-4629-A1A2-6765EE07E7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0372"/>
            <a:ext cx="2560825" cy="3557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7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8">
            <a:extLst>
              <a:ext uri="{FF2B5EF4-FFF2-40B4-BE49-F238E27FC236}">
                <a16:creationId xmlns:a16="http://schemas.microsoft.com/office/drawing/2014/main" xmlns="" id="{A98FCF67-E8D2-44DB-9E0F-C313E152E8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E7D5D369-0DB9-4969-814F-F7D7499A5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3" y="3880523"/>
            <a:ext cx="3286117" cy="297747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F9F15C34-F009-4AD7-982D-42FC3E6EE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523"/>
            <a:ext cx="39621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425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EA950862-118D-4E39-A706-24EC5469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788708E3-6B66-4FBC-8A08-AFCC740B4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423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3CF945B3-7817-4C65-A027-E82D7CC15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34CDFF4E-E07C-4EC7-94E6-96ED3F8B6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6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7EA8B0F6-F128-4539-9546-542C5D38A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AC9FBF11-E4FD-4894-A764-6C324BD38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8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B8924D0-1C33-4D1E-9345-EF214DE7B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6A0E5584-1D53-45E3-B3D1-0223162F5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824919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9583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6D69BD88-A539-47B4-864A-974C9FF95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15169315-715A-4246-B8B3-87002A5D0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6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1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6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7892C6-B71C-4EB1-BB41-0B22DE75A8CD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054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9959" y="3428857"/>
            <a:ext cx="3792041" cy="329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913266" y="-826500"/>
            <a:ext cx="1591193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08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B8AC62CC-6C59-4EC4-B58B-B15C049E4D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067ED30F-3072-4A40-9703-EE0B201881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428780"/>
            <a:ext cx="2338043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8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CF8AA81-753F-48B5-ABC0-C7EFE4EE4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57FF9BBB-29A5-4FBB-8AA8-5A17C5B738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D115DFE-895E-40E3-AB61-D8DB7AB37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9DBDDF7F-9007-4C09-AAEB-68649D1D7B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5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E2677717-2E4B-4666-BA70-42012DC65A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C5DC7A2E-0688-49FC-9BBA-FE8C2A2AF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173" y="4824919"/>
            <a:ext cx="2243827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4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67C700A3-1307-4242-A3F6-8717D222F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2A9801E1-64BF-49EA-B61C-9AB14217C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5F2CDB26-EB25-4232-A590-E22581D8A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3C134B56-85D4-480B-A4AA-3A6DE5E8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96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5108F92F-17C9-4196-A908-3AA5CED0A1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93172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B621E72E-5575-4CE7-8962-9E94DBADD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그림 개체 틀 4">
            <a:extLst>
              <a:ext uri="{FF2B5EF4-FFF2-40B4-BE49-F238E27FC236}">
                <a16:creationId xmlns:a16="http://schemas.microsoft.com/office/drawing/2014/main" xmlns="" id="{000B0C7B-9799-4521-98CA-A7770E2CA1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0124" y="1741312"/>
            <a:ext cx="3375376" cy="337537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166942EF-EF0C-454C-91D2-DC7363893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8448" y="3421616"/>
            <a:ext cx="2473552" cy="343638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34A67A7B-8627-4DEF-8C78-0A984ADA62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981997"/>
            <a:ext cx="3307404" cy="2876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1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xmlns="" id="{232BD296-78F3-4F63-85A4-A951BA13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96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xmlns="" id="{8B8AFB10-1090-401B-8483-DC89894C01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89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4">
            <a:extLst>
              <a:ext uri="{FF2B5EF4-FFF2-40B4-BE49-F238E27FC236}">
                <a16:creationId xmlns:a16="http://schemas.microsoft.com/office/drawing/2014/main" xmlns="" id="{9488146F-FA44-4C83-92C1-EC7176FF8A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03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2568A935-EB19-4AAC-AB37-AB6FBF732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857583EB-138D-4D21-B4BE-65E74436E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978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7">
            <a:extLst>
              <a:ext uri="{FF2B5EF4-FFF2-40B4-BE49-F238E27FC236}">
                <a16:creationId xmlns:a16="http://schemas.microsoft.com/office/drawing/2014/main" xmlns="" id="{D0ABD3FB-F2C7-4C13-A836-417362077A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936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7">
            <a:extLst>
              <a:ext uri="{FF2B5EF4-FFF2-40B4-BE49-F238E27FC236}">
                <a16:creationId xmlns:a16="http://schemas.microsoft.com/office/drawing/2014/main" xmlns="" id="{BDF5C411-F25E-4CCC-B6CA-76B8372D6A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2793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7ED96FAE-8BF7-47AC-B709-C6E6756C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E6AD2DF5-C850-4C4D-842B-861D4770C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966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image" Target="../media/image31.png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image" Target="../media/image31.png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image" Target="../media/image31.png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FACF19D-D4BB-A761-7250-3C2729E0A271}"/>
              </a:ext>
            </a:extLst>
          </p:cNvPr>
          <p:cNvSpPr txBox="1">
            <a:spLocks/>
          </p:cNvSpPr>
          <p:nvPr userDrawn="1"/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5F2D85-9352-FC68-ECBF-B5747096B0B3}"/>
              </a:ext>
            </a:extLst>
          </p:cNvPr>
          <p:cNvSpPr txBox="1">
            <a:spLocks/>
          </p:cNvSpPr>
          <p:nvPr userDrawn="1"/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228587" indent="-228587" algn="l" defTabSz="91434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34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0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79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57FEE3-E64C-0847-8469-51FB4CA4A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28/12/2025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3C0C67-3EF2-876E-86A9-855E84E99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468EA2-1969-D664-7F1E-A989CE47D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2698E4-3DDD-77A0-7A7F-4332A0D2FF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xmlns="" id="{3431C8B1-2CDB-F609-304F-0F78F8722ABC}"/>
              </a:ext>
            </a:extLst>
          </p:cNvPr>
          <p:cNvSpPr/>
          <p:nvPr userDrawn="1"/>
        </p:nvSpPr>
        <p:spPr>
          <a:xfrm>
            <a:off x="212651" y="425303"/>
            <a:ext cx="11748977" cy="6145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28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D32857E-0BD2-C4F4-0824-ECA9AC614090}"/>
              </a:ext>
            </a:extLst>
          </p:cNvPr>
          <p:cNvSpPr txBox="1">
            <a:spLocks/>
          </p:cNvSpPr>
          <p:nvPr userDrawn="1"/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4F00EDEB-8C4B-92DE-6E49-31EB9AD242F3}"/>
              </a:ext>
            </a:extLst>
          </p:cNvPr>
          <p:cNvSpPr txBox="1">
            <a:spLocks/>
          </p:cNvSpPr>
          <p:nvPr userDrawn="1"/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6DBBCF5C-C5B8-8691-C4A8-AF98AB37552B}"/>
              </a:ext>
            </a:extLst>
          </p:cNvPr>
          <p:cNvSpPr txBox="1">
            <a:spLocks/>
          </p:cNvSpPr>
          <p:nvPr userDrawn="1"/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17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28/12/2025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4A743F1-F96B-8BFE-8B70-AFAC5FAAE814}"/>
              </a:ext>
            </a:extLst>
          </p:cNvPr>
          <p:cNvSpPr txBox="1">
            <a:spLocks/>
          </p:cNvSpPr>
          <p:nvPr userDrawn="1"/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C39D7FB-7174-41BD-B08E-44B5430C3B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矩形 3">
            <a:extLst>
              <a:ext uri="{FF2B5EF4-FFF2-40B4-BE49-F238E27FC236}">
                <a16:creationId xmlns:a16="http://schemas.microsoft.com/office/drawing/2014/main" xmlns="" id="{1C4EB3CE-BC13-485F-3B8A-8E0151B9794D}"/>
              </a:ext>
            </a:extLst>
          </p:cNvPr>
          <p:cNvSpPr/>
          <p:nvPr userDrawn="1"/>
        </p:nvSpPr>
        <p:spPr>
          <a:xfrm>
            <a:off x="212651" y="425303"/>
            <a:ext cx="11748977" cy="6145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87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6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1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  <p:sldLayoutId id="2147483816" r:id="rId2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06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77" r:id="rId2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93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  <p:sldLayoutId id="2147483862" r:id="rId21"/>
    <p:sldLayoutId id="2147483863" r:id="rId22"/>
    <p:sldLayoutId id="2147483864" r:id="rId2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61.gif"/><Relationship Id="rId3" Type="http://schemas.openxmlformats.org/officeDocument/2006/relationships/audio" Target="../media/audio1.wav"/><Relationship Id="rId7" Type="http://schemas.openxmlformats.org/officeDocument/2006/relationships/slide" Target="slide17.xml"/><Relationship Id="rId12" Type="http://schemas.openxmlformats.org/officeDocument/2006/relationships/slide" Target="slide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slide" Target="slide16.xml"/><Relationship Id="rId11" Type="http://schemas.openxmlformats.org/officeDocument/2006/relationships/slide" Target="slide20.xml"/><Relationship Id="rId5" Type="http://schemas.openxmlformats.org/officeDocument/2006/relationships/image" Target="../media/image59.png"/><Relationship Id="rId10" Type="http://schemas.openxmlformats.org/officeDocument/2006/relationships/slide" Target="slide19.xml"/><Relationship Id="rId4" Type="http://schemas.openxmlformats.org/officeDocument/2006/relationships/slide" Target="slide15.xml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1.gif"/><Relationship Id="rId5" Type="http://schemas.openxmlformats.org/officeDocument/2006/relationships/slide" Target="slide14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1.gif"/><Relationship Id="rId5" Type="http://schemas.openxmlformats.org/officeDocument/2006/relationships/slide" Target="slide14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1.gif"/><Relationship Id="rId5" Type="http://schemas.openxmlformats.org/officeDocument/2006/relationships/slide" Target="slide14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1.gif"/><Relationship Id="rId5" Type="http://schemas.openxmlformats.org/officeDocument/2006/relationships/slide" Target="slide14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1.gif"/><Relationship Id="rId5" Type="http://schemas.openxmlformats.org/officeDocument/2006/relationships/slide" Target="slide14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1.gif"/><Relationship Id="rId5" Type="http://schemas.openxmlformats.org/officeDocument/2006/relationships/slide" Target="slide14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3200" y="685804"/>
            <a:ext cx="11379200" cy="2862308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số trong phạm vi 10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26151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28" y="1558027"/>
            <a:ext cx="10425064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6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4DF23CA3-1E1D-321D-870D-C406423AE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28" y="167622"/>
            <a:ext cx="8237639" cy="642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629C48C-AD47-28AE-0FED-FF20737025E7}"/>
              </a:ext>
            </a:extLst>
          </p:cNvPr>
          <p:cNvGrpSpPr/>
          <p:nvPr/>
        </p:nvGrpSpPr>
        <p:grpSpPr>
          <a:xfrm>
            <a:off x="432226" y="322957"/>
            <a:ext cx="11374185" cy="846415"/>
            <a:chOff x="559883" y="346364"/>
            <a:chExt cx="11374185" cy="84641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962F3FD-8F11-7F6B-1A03-2A3DAE0ECACC}"/>
                </a:ext>
              </a:extLst>
            </p:cNvPr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E1D341B-53E3-7B07-5BAE-6F77767AE280}"/>
                </a:ext>
              </a:extLst>
            </p:cNvPr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17" name="Rounded Rectangle 4">
            <a:extLst>
              <a:ext uri="{FF2B5EF4-FFF2-40B4-BE49-F238E27FC236}">
                <a16:creationId xmlns:a16="http://schemas.microsoft.com/office/drawing/2014/main" xmlns="" id="{601D4094-3D77-8F07-A5C9-7B1AEE780204}"/>
              </a:ext>
            </a:extLst>
          </p:cNvPr>
          <p:cNvSpPr/>
          <p:nvPr/>
        </p:nvSpPr>
        <p:spPr>
          <a:xfrm>
            <a:off x="5976597" y="443563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Rounded Rectangle 51">
            <a:extLst>
              <a:ext uri="{FF2B5EF4-FFF2-40B4-BE49-F238E27FC236}">
                <a16:creationId xmlns:a16="http://schemas.microsoft.com/office/drawing/2014/main" xmlns="" id="{A8DB89EC-A560-D9FA-D07C-7DF14E47739B}"/>
              </a:ext>
            </a:extLst>
          </p:cNvPr>
          <p:cNvSpPr/>
          <p:nvPr/>
        </p:nvSpPr>
        <p:spPr>
          <a:xfrm>
            <a:off x="5965141" y="1348973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Rounded Rectangle 52">
            <a:extLst>
              <a:ext uri="{FF2B5EF4-FFF2-40B4-BE49-F238E27FC236}">
                <a16:creationId xmlns:a16="http://schemas.microsoft.com/office/drawing/2014/main" xmlns="" id="{110B3956-AFAF-24F6-5F1F-F2CBAE50F775}"/>
              </a:ext>
            </a:extLst>
          </p:cNvPr>
          <p:cNvSpPr/>
          <p:nvPr/>
        </p:nvSpPr>
        <p:spPr>
          <a:xfrm>
            <a:off x="5977050" y="1772556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0" name="Rounded Rectangle 53">
            <a:extLst>
              <a:ext uri="{FF2B5EF4-FFF2-40B4-BE49-F238E27FC236}">
                <a16:creationId xmlns:a16="http://schemas.microsoft.com/office/drawing/2014/main" xmlns="" id="{CD5479E2-2029-B7F4-773D-7674CBB2B1EC}"/>
              </a:ext>
            </a:extLst>
          </p:cNvPr>
          <p:cNvSpPr/>
          <p:nvPr/>
        </p:nvSpPr>
        <p:spPr>
          <a:xfrm>
            <a:off x="5983970" y="2209800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1" name="Rounded Rectangle 54">
            <a:extLst>
              <a:ext uri="{FF2B5EF4-FFF2-40B4-BE49-F238E27FC236}">
                <a16:creationId xmlns:a16="http://schemas.microsoft.com/office/drawing/2014/main" xmlns="" id="{485ED8B1-4443-A3F7-0542-BC13036CF298}"/>
              </a:ext>
            </a:extLst>
          </p:cNvPr>
          <p:cNvSpPr/>
          <p:nvPr/>
        </p:nvSpPr>
        <p:spPr>
          <a:xfrm>
            <a:off x="5973609" y="3534707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Rounded Rectangle 55">
            <a:extLst>
              <a:ext uri="{FF2B5EF4-FFF2-40B4-BE49-F238E27FC236}">
                <a16:creationId xmlns:a16="http://schemas.microsoft.com/office/drawing/2014/main" xmlns="" id="{844DEED6-C7AF-6574-7C2B-B62E257F245D}"/>
              </a:ext>
            </a:extLst>
          </p:cNvPr>
          <p:cNvSpPr/>
          <p:nvPr/>
        </p:nvSpPr>
        <p:spPr>
          <a:xfrm>
            <a:off x="5980895" y="4861858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Rounded Rectangle 56">
            <a:extLst>
              <a:ext uri="{FF2B5EF4-FFF2-40B4-BE49-F238E27FC236}">
                <a16:creationId xmlns:a16="http://schemas.microsoft.com/office/drawing/2014/main" xmlns="" id="{81E0E740-E35D-F540-9166-FCE309ECCAF0}"/>
              </a:ext>
            </a:extLst>
          </p:cNvPr>
          <p:cNvSpPr/>
          <p:nvPr/>
        </p:nvSpPr>
        <p:spPr>
          <a:xfrm>
            <a:off x="5980895" y="3973765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AD36CC39-9C2F-4B6E-85B2-4BB4C366E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7" t="25059" r="24832" b="30918"/>
          <a:stretch/>
        </p:blipFill>
        <p:spPr bwMode="auto">
          <a:xfrm>
            <a:off x="5975536" y="898472"/>
            <a:ext cx="368300" cy="28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548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40D80D-35D2-B1A0-D8FE-B4C5E0422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16" b="339"/>
          <a:stretch/>
        </p:blipFill>
        <p:spPr>
          <a:xfrm>
            <a:off x="3106946" y="3614538"/>
            <a:ext cx="6858000" cy="19835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EFE512BA-527E-513B-B20A-2EA62999C48B}"/>
              </a:ext>
            </a:extLst>
          </p:cNvPr>
          <p:cNvSpPr/>
          <p:nvPr/>
        </p:nvSpPr>
        <p:spPr>
          <a:xfrm>
            <a:off x="391442" y="344507"/>
            <a:ext cx="822960" cy="8229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BEBA0F-DBBF-B006-3A24-701AE2F85F68}"/>
              </a:ext>
            </a:extLst>
          </p:cNvPr>
          <p:cNvSpPr txBox="1"/>
          <p:nvPr/>
        </p:nvSpPr>
        <p:spPr>
          <a:xfrm>
            <a:off x="1025857" y="3711047"/>
            <a:ext cx="2044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Số? </a:t>
            </a:r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xmlns="" id="{B20C9AF3-033C-7B0C-D906-D8F00E68519D}"/>
              </a:ext>
            </a:extLst>
          </p:cNvPr>
          <p:cNvSpPr/>
          <p:nvPr/>
        </p:nvSpPr>
        <p:spPr>
          <a:xfrm>
            <a:off x="4675659" y="5055111"/>
            <a:ext cx="457200" cy="377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41">
            <a:extLst>
              <a:ext uri="{FF2B5EF4-FFF2-40B4-BE49-F238E27FC236}">
                <a16:creationId xmlns:a16="http://schemas.microsoft.com/office/drawing/2014/main" xmlns="" id="{0858B4C7-5473-339D-90AE-D78DCA151274}"/>
              </a:ext>
            </a:extLst>
          </p:cNvPr>
          <p:cNvSpPr/>
          <p:nvPr/>
        </p:nvSpPr>
        <p:spPr>
          <a:xfrm>
            <a:off x="5756241" y="5078219"/>
            <a:ext cx="457200" cy="377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42">
            <a:extLst>
              <a:ext uri="{FF2B5EF4-FFF2-40B4-BE49-F238E27FC236}">
                <a16:creationId xmlns:a16="http://schemas.microsoft.com/office/drawing/2014/main" xmlns="" id="{3858FFE8-1940-0C73-F70A-896EA1C8E64B}"/>
              </a:ext>
            </a:extLst>
          </p:cNvPr>
          <p:cNvSpPr/>
          <p:nvPr/>
        </p:nvSpPr>
        <p:spPr>
          <a:xfrm>
            <a:off x="6869421" y="5077614"/>
            <a:ext cx="457200" cy="377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45">
            <a:extLst>
              <a:ext uri="{FF2B5EF4-FFF2-40B4-BE49-F238E27FC236}">
                <a16:creationId xmlns:a16="http://schemas.microsoft.com/office/drawing/2014/main" xmlns="" id="{3446A1E1-45E5-E651-3A9F-6257C14722B1}"/>
              </a:ext>
            </a:extLst>
          </p:cNvPr>
          <p:cNvSpPr/>
          <p:nvPr/>
        </p:nvSpPr>
        <p:spPr>
          <a:xfrm>
            <a:off x="7982601" y="5077009"/>
            <a:ext cx="457200" cy="377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46">
            <a:extLst>
              <a:ext uri="{FF2B5EF4-FFF2-40B4-BE49-F238E27FC236}">
                <a16:creationId xmlns:a16="http://schemas.microsoft.com/office/drawing/2014/main" xmlns="" id="{5F2F5D76-2898-2EE7-431E-24E1B25E6F8F}"/>
              </a:ext>
            </a:extLst>
          </p:cNvPr>
          <p:cNvSpPr/>
          <p:nvPr/>
        </p:nvSpPr>
        <p:spPr>
          <a:xfrm>
            <a:off x="9112353" y="5077008"/>
            <a:ext cx="457200" cy="377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0C66AA-F08B-ADDC-34C4-04A2929F05AB}"/>
              </a:ext>
            </a:extLst>
          </p:cNvPr>
          <p:cNvSpPr txBox="1"/>
          <p:nvPr/>
        </p:nvSpPr>
        <p:spPr>
          <a:xfrm>
            <a:off x="1025856" y="5534561"/>
            <a:ext cx="11135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Trong các con vật: con thỏ, con chó, con trâu, số con vật nào ít nhất?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1747732-9754-6878-928A-8E3EE8637A1B}"/>
              </a:ext>
            </a:extLst>
          </p:cNvPr>
          <p:cNvSpPr/>
          <p:nvPr/>
        </p:nvSpPr>
        <p:spPr>
          <a:xfrm>
            <a:off x="8808639" y="3699573"/>
            <a:ext cx="1064627" cy="199776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13B109B0-4036-F705-DA54-86CB15A68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376" y="0"/>
            <a:ext cx="572452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49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4098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6       8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1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0535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  9 - 1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43588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89155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      8 + 2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760275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4098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+ 3      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697039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0535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+ 1       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36586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89155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+ 0        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391705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810" y="167640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52554" y="1643742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56128" y="1611084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0573" y="3559314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62317" y="3526656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65891" y="3493998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g)</a:t>
            </a:r>
          </a:p>
        </p:txBody>
      </p:sp>
    </p:spTree>
    <p:extLst>
      <p:ext uri="{BB962C8B-B14F-4D97-AF65-F5344CB8AC3E}">
        <p14:creationId xmlns:p14="http://schemas.microsoft.com/office/powerpoint/2010/main" val="1159379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6014" r="63092" b="57133"/>
          <a:stretch/>
        </p:blipFill>
        <p:spPr>
          <a:xfrm>
            <a:off x="2331835" y="916345"/>
            <a:ext cx="1717125" cy="1524486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44634" r="58540" b="30178"/>
          <a:stretch/>
        </p:blipFill>
        <p:spPr>
          <a:xfrm>
            <a:off x="5277672" y="755657"/>
            <a:ext cx="1731827" cy="1845863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9" t="43561" r="3578" b="15294"/>
          <a:stretch/>
        </p:blipFill>
        <p:spPr>
          <a:xfrm>
            <a:off x="8001001" y="170958"/>
            <a:ext cx="2066933" cy="3015261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5" t="5518" r="29173" b="66881"/>
          <a:stretch/>
        </p:blipFill>
        <p:spPr>
          <a:xfrm>
            <a:off x="1295400" y="2601520"/>
            <a:ext cx="2476500" cy="3388469"/>
          </a:xfrm>
          <a:prstGeom prst="rect">
            <a:avLst/>
          </a:prstGeom>
        </p:spPr>
      </p:pic>
      <p:pic>
        <p:nvPicPr>
          <p:cNvPr id="6" name="Picture 5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7" t="57706" r="34905" b="12362"/>
          <a:stretch/>
        </p:blipFill>
        <p:spPr>
          <a:xfrm>
            <a:off x="4795730" y="3162301"/>
            <a:ext cx="2247900" cy="2570439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5" t="37010" r="3108" b="40988"/>
          <a:stretch/>
        </p:blipFill>
        <p:spPr>
          <a:xfrm>
            <a:off x="8001001" y="3939880"/>
            <a:ext cx="2535283" cy="1889421"/>
          </a:xfrm>
          <a:prstGeom prst="rect">
            <a:avLst/>
          </a:prstGeom>
        </p:spPr>
      </p:pic>
      <p:pic>
        <p:nvPicPr>
          <p:cNvPr id="8" name="Picture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668" y="5305647"/>
            <a:ext cx="1040504" cy="10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852952" y="29718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6       8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97971" y="30861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03831" y="308199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82780" y="274320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6014" r="63092" b="57133"/>
          <a:stretch/>
        </p:blipFill>
        <p:spPr>
          <a:xfrm>
            <a:off x="5860084" y="3011721"/>
            <a:ext cx="801052" cy="711184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7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005352" y="3091943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  9 - 1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43588" y="3206261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43587" y="3206261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52554" y="2830685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44634" r="58540" b="30178"/>
          <a:stretch/>
        </p:blipFill>
        <p:spPr>
          <a:xfrm>
            <a:off x="5711031" y="3025092"/>
            <a:ext cx="807910" cy="861108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5005352" y="2860559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      8 + 2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874075" y="297487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874075" y="297487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69928" y="2566643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9" t="43561" r="3578" b="15294"/>
          <a:stretch/>
        </p:blipFill>
        <p:spPr>
          <a:xfrm>
            <a:off x="5652460" y="2403360"/>
            <a:ext cx="964240" cy="1406641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6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736283" y="2812146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+ 3      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92340" y="2926464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298200" y="2922343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75874" y="256146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9" t="5518" r="27571" b="65516"/>
          <a:stretch/>
        </p:blipFill>
        <p:spPr>
          <a:xfrm>
            <a:off x="5943601" y="2532120"/>
            <a:ext cx="1332079" cy="1658880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8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776752" y="2950344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+ 1       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07986" y="3064662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307985" y="3064662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33717" y="266700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3" t="55081" r="33610" b="12362"/>
          <a:stretch/>
        </p:blipFill>
        <p:spPr>
          <a:xfrm>
            <a:off x="5983303" y="2722737"/>
            <a:ext cx="1182728" cy="1304299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371"/>
            <a:ext cx="12479594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4876800" y="3048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+ 0        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376953" y="3162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76953" y="3162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51139" y="2731998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g)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5" t="37010" r="3108" b="39038"/>
          <a:stretch/>
        </p:blipFill>
        <p:spPr>
          <a:xfrm>
            <a:off x="6174906" y="3170149"/>
            <a:ext cx="1182728" cy="959563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4098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6       8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1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0535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  9 - 1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43588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89155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      8 + 2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760275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91861" y="201519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43587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760275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4098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+ 3      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697039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0535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+ 1       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36586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89155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+ 0        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391705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702899" y="392019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36585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391705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810" y="167640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52554" y="1643742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56128" y="1611084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0573" y="3559314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62317" y="3526656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65891" y="3493998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g)</a:t>
            </a:r>
          </a:p>
        </p:txBody>
      </p:sp>
    </p:spTree>
    <p:extLst>
      <p:ext uri="{BB962C8B-B14F-4D97-AF65-F5344CB8AC3E}">
        <p14:creationId xmlns:p14="http://schemas.microsoft.com/office/powerpoint/2010/main" val="2635425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:a16="http://schemas.microsoft.com/office/drawing/2014/main" xmlns="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0" y="4788670"/>
            <a:ext cx="12192000" cy="2069330"/>
          </a:xfrm>
          <a:prstGeom prst="rect">
            <a:avLst/>
          </a:prstGeom>
        </p:spPr>
      </p:pic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xmlns="" id="{D79EC10E-36F0-44FF-91BB-3FA68F196D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>
            <a:off x="28123" y="1137622"/>
            <a:ext cx="2585782" cy="2284201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xmlns="" id="{B8A181C5-0B6A-4A7E-81FB-53331AC160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63765" r="10323" b="20033"/>
          <a:stretch/>
        </p:blipFill>
        <p:spPr>
          <a:xfrm>
            <a:off x="1302730" y="339655"/>
            <a:ext cx="1678376" cy="1896564"/>
          </a:xfrm>
          <a:prstGeom prst="rect">
            <a:avLst/>
          </a:prstGeom>
        </p:spPr>
      </p:pic>
      <p:pic>
        <p:nvPicPr>
          <p:cNvPr id="22" name="图片 21" descr="图片包含 物体&#10;&#10;已生成高可信度的说明">
            <a:extLst>
              <a:ext uri="{FF2B5EF4-FFF2-40B4-BE49-F238E27FC236}">
                <a16:creationId xmlns:a16="http://schemas.microsoft.com/office/drawing/2014/main" xmlns="" id="{BBB63383-20A9-445F-801B-CE92057B06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9" t="63765" r="10323" b="28613"/>
          <a:stretch/>
        </p:blipFill>
        <p:spPr>
          <a:xfrm rot="2514939">
            <a:off x="10787874" y="1985942"/>
            <a:ext cx="963561" cy="1035642"/>
          </a:xfrm>
          <a:prstGeom prst="rect">
            <a:avLst/>
          </a:prstGeom>
        </p:spPr>
      </p:pic>
      <p:pic>
        <p:nvPicPr>
          <p:cNvPr id="14" name="Hình ảnh 15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xmlns="" id="{E9E149D6-3A9F-4F2B-8B7A-576765EDF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407218"/>
            <a:ext cx="7608276" cy="4450782"/>
          </a:xfrm>
          <a:prstGeom prst="rect">
            <a:avLst/>
          </a:prstGeom>
        </p:spPr>
      </p:pic>
      <p:pic>
        <p:nvPicPr>
          <p:cNvPr id="3" name="Picture 2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xmlns="" id="{54637D6A-CDD2-19FA-8155-3BEF6D71A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08" y="43472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55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xmlns="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xmlns="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50685A-7C0F-9987-8ED4-F14DA8484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3" y="1340760"/>
            <a:ext cx="4584589" cy="3389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5370E20-F6CE-B9F0-1978-5BEF02FC3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165" y="449795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1AF9845-98F8-255E-B7CD-A2BCDDF3F4F4}"/>
              </a:ext>
            </a:extLst>
          </p:cNvPr>
          <p:cNvSpPr txBox="1"/>
          <p:nvPr/>
        </p:nvSpPr>
        <p:spPr>
          <a:xfrm>
            <a:off x="2890901" y="619331"/>
            <a:ext cx="616017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Luật</a:t>
            </a:r>
            <a:r>
              <a:rPr kumimoji="0" lang="en-US" sz="5333" b="1" i="0" u="none" strike="noStrike" kern="0" cap="none" spc="0" normalizeH="0" baseline="0" noProof="0" dirty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chơi</a:t>
            </a:r>
            <a:endParaRPr kumimoji="0" lang="en-US" sz="5333" b="1" i="0" u="none" strike="noStrike" kern="0" cap="none" spc="0" normalizeH="0" baseline="0" noProof="0" dirty="0">
              <a:ln w="22225">
                <a:solidFill>
                  <a:srgbClr val="964618"/>
                </a:solidFill>
                <a:prstDash val="solid"/>
              </a:ln>
              <a:solidFill>
                <a:srgbClr val="964618">
                  <a:lumMod val="40000"/>
                  <a:lumOff val="60000"/>
                </a:srgbClr>
              </a:solidFill>
              <a:effectLst/>
              <a:uLnTx/>
              <a:uFillTx/>
              <a:latin typeface="SVN-Poky's"/>
              <a:ea typeface="+mn-ea"/>
              <a:cs typeface="Arial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Viết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vào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bảng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xmlns="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thưởng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DF3129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/>
                <a:sym typeface="Arial"/>
              </a:rPr>
              <a:t>sai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không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thưởngquà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8161803-915F-2355-5E73-35EA6F67C427}"/>
              </a:ext>
            </a:extLst>
          </p:cNvPr>
          <p:cNvSpPr txBox="1"/>
          <p:nvPr/>
        </p:nvSpPr>
        <p:spPr>
          <a:xfrm>
            <a:off x="2583712" y="754957"/>
            <a:ext cx="6539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số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: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Sáu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DF020F3F-D1B4-7B01-D6F6-1440C809AB15}"/>
              </a:ext>
            </a:extLst>
          </p:cNvPr>
          <p:cNvGrpSpPr/>
          <p:nvPr/>
        </p:nvGrpSpPr>
        <p:grpSpPr>
          <a:xfrm>
            <a:off x="2721935" y="2349126"/>
            <a:ext cx="568290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8161803-915F-2355-5E73-35EA6F67C427}"/>
              </a:ext>
            </a:extLst>
          </p:cNvPr>
          <p:cNvSpPr txBox="1"/>
          <p:nvPr/>
        </p:nvSpPr>
        <p:spPr>
          <a:xfrm>
            <a:off x="1775637" y="818752"/>
            <a:ext cx="8676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Viết số: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Tám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8161803-915F-2355-5E73-35EA6F67C427}"/>
              </a:ext>
            </a:extLst>
          </p:cNvPr>
          <p:cNvSpPr txBox="1"/>
          <p:nvPr/>
        </p:nvSpPr>
        <p:spPr>
          <a:xfrm>
            <a:off x="1658679" y="1010138"/>
            <a:ext cx="8782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Đọc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số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: 2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Hai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8161803-915F-2355-5E73-35EA6F67C427}"/>
              </a:ext>
            </a:extLst>
          </p:cNvPr>
          <p:cNvSpPr txBox="1"/>
          <p:nvPr/>
        </p:nvSpPr>
        <p:spPr>
          <a:xfrm>
            <a:off x="1658679" y="1010138"/>
            <a:ext cx="8782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Đọc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số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: 9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Chín</a:t>
              </a:r>
              <a:endParaRPr kumimoji="0" lang="en-US" sz="1066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0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EFF64403-5AF8-4453-BBF9-49A393227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3789563"/>
            <a:ext cx="3381048" cy="25407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721" y="-99939"/>
            <a:ext cx="1612279" cy="16122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F90AC7-14CA-4B5B-D139-ECBC59633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416" y="2211735"/>
            <a:ext cx="8663167" cy="22313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C356E75-5015-ED2A-95CE-F24D22FB9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118" y="924506"/>
            <a:ext cx="2347163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077A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077A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077A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332</Words>
  <Application>Microsoft Office PowerPoint</Application>
  <PresentationFormat>Custom</PresentationFormat>
  <Paragraphs>137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自定义设计方案</vt:lpstr>
      <vt:lpstr>1_Office Theme</vt:lpstr>
      <vt:lpstr>Organic Poultry Farm MK Campaign by Slidesgo</vt:lpstr>
      <vt:lpstr>Office Theme</vt:lpstr>
      <vt:lpstr>Office 主题​​</vt:lpstr>
      <vt:lpstr>1_PPTMON theme</vt:lpstr>
      <vt:lpstr>2_PPTMON theme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69</cp:revision>
  <dcterms:created xsi:type="dcterms:W3CDTF">2021-07-24T01:07:49Z</dcterms:created>
  <dcterms:modified xsi:type="dcterms:W3CDTF">2025-12-28T03:44:54Z</dcterms:modified>
</cp:coreProperties>
</file>