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3" r:id="rId2"/>
    <p:sldId id="256" r:id="rId3"/>
    <p:sldId id="258" r:id="rId4"/>
    <p:sldId id="281" r:id="rId5"/>
    <p:sldId id="291" r:id="rId6"/>
    <p:sldId id="283" r:id="rId7"/>
    <p:sldId id="292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3"/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91"/>
            <p14:sldId id="283"/>
            <p14:sldId id="292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6885" autoAdjust="0"/>
  </p:normalViewPr>
  <p:slideViewPr>
    <p:cSldViewPr snapToGrid="0">
      <p:cViewPr>
        <p:scale>
          <a:sx n="84" d="100"/>
          <a:sy n="84" d="100"/>
        </p:scale>
        <p:origin x="-906" y="-3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17/01/2026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3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49"/>
            <a:ext cx="5143502" cy="9144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028417" y="-2040371"/>
            <a:ext cx="5087168" cy="9224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64083" y="4889390"/>
            <a:ext cx="1156817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1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14353"/>
            <a:ext cx="8534400" cy="2562230"/>
          </a:xfrm>
          <a:prstGeom prst="rect">
            <a:avLst/>
          </a:prstGeom>
        </p:spPr>
        <p:txBody>
          <a:bodyPr wrap="square" lIns="68571" tIns="34285" rIns="68571" bIns="34285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Ôn tập phép cộng, phép trừ trong phạm vi 10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308555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endParaRPr lang="en-US" altLang="zh-CN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9111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viên: 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 Thị Minh 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63240" y="1481480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5168" y="1620001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a.     2 + 1             3 + 6             4 + 5</a:t>
            </a:r>
          </a:p>
          <a:p>
            <a:r>
              <a:rPr lang="en-US" sz="4000" dirty="0" smtClean="0"/>
              <a:t>        5 </a:t>
            </a:r>
            <a:r>
              <a:rPr lang="en-US" sz="4000" dirty="0"/>
              <a:t>+ 2         </a:t>
            </a:r>
            <a:r>
              <a:rPr lang="en-US" sz="4000" dirty="0" smtClean="0"/>
              <a:t>    </a:t>
            </a:r>
            <a:r>
              <a:rPr lang="en-US" sz="4000" dirty="0"/>
              <a:t>8 + 0       </a:t>
            </a:r>
            <a:r>
              <a:rPr lang="en-US" sz="4000" dirty="0" smtClean="0"/>
              <a:t>      </a:t>
            </a:r>
            <a:r>
              <a:rPr lang="en-US" sz="4000" dirty="0"/>
              <a:t>2 + 7</a:t>
            </a:r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251344" y="3324445"/>
            <a:ext cx="8698695" cy="1676401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5897" y="3531286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r>
              <a:rPr lang="en-US" sz="4000" dirty="0" smtClean="0"/>
              <a:t>.     3 - 1             9 </a:t>
            </a:r>
            <a:r>
              <a:rPr lang="en-US" sz="4000" dirty="0"/>
              <a:t>-</a:t>
            </a:r>
            <a:r>
              <a:rPr lang="en-US" sz="4000" dirty="0" smtClean="0"/>
              <a:t> 6             10 - </a:t>
            </a:r>
            <a:r>
              <a:rPr lang="en-US" sz="4000" dirty="0"/>
              <a:t>4</a:t>
            </a:r>
            <a:endParaRPr lang="en-US" sz="4000" dirty="0" smtClean="0"/>
          </a:p>
          <a:p>
            <a:r>
              <a:rPr lang="en-US" sz="4000" dirty="0" smtClean="0"/>
              <a:t>        4 - </a:t>
            </a:r>
            <a:r>
              <a:rPr lang="en-US" sz="4000" dirty="0"/>
              <a:t>2         </a:t>
            </a:r>
            <a:r>
              <a:rPr lang="en-US" sz="4000" dirty="0" smtClean="0"/>
              <a:t>    </a:t>
            </a:r>
            <a:r>
              <a:rPr lang="en-US" sz="4000" dirty="0"/>
              <a:t>8 </a:t>
            </a:r>
            <a:r>
              <a:rPr lang="en-US" sz="4000" dirty="0" smtClean="0"/>
              <a:t>- </a:t>
            </a:r>
            <a:r>
              <a:rPr lang="en-US" sz="4000" dirty="0"/>
              <a:t>0       </a:t>
            </a:r>
            <a:r>
              <a:rPr lang="en-US" sz="4000" dirty="0" smtClean="0"/>
              <a:t>      6 - 3</a:t>
            </a:r>
            <a:endParaRPr lang="en-US" sz="4000" dirty="0"/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pic>
        <p:nvPicPr>
          <p:cNvPr id="9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239466" y="0"/>
            <a:ext cx="2548890" cy="11015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94525" y="1590013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3875" y="1615645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a.  2 + 1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3 + 6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4 + 5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5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8 + 0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2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7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762" y="3467100"/>
            <a:ext cx="8698695" cy="1500012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4604" y="3526930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b.  3 - 1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9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10 - 4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 4 -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8 -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0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6 - 3  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859" y="1004710"/>
            <a:ext cx="439497" cy="43744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1756101" y="0"/>
            <a:ext cx="738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2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2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730" y="925891"/>
            <a:ext cx="286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Tính nhẩm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0" grpId="0" animBg="1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2717074" y="2624125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4641" y="2132312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+ 3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38414" y="2364388"/>
            <a:ext cx="873579" cy="515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87705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92168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Extract 19"/>
          <p:cNvSpPr/>
          <p:nvPr/>
        </p:nvSpPr>
        <p:spPr>
          <a:xfrm>
            <a:off x="5214526" y="2364388"/>
            <a:ext cx="958492" cy="504552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6767582" y="2315626"/>
            <a:ext cx="992777" cy="57628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57929" y="2119637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-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4423" y="2105320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+ 6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2104" y="233381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0680" y="237482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4349" y="228973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24744" y="2364388"/>
            <a:ext cx="705394" cy="587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97407" y="2358620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6699" y="3106140"/>
            <a:ext cx="13528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&gt;; &lt;; =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4791" y="3146839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2077" y="1491899"/>
            <a:ext cx="6795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Số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71662" y="155074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52254" y="-28910"/>
            <a:ext cx="2548890" cy="119374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13827" y="1547723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a)</a:t>
            </a:r>
            <a:endParaRPr lang="en-US" sz="2800" b="1" dirty="0"/>
          </a:p>
        </p:txBody>
      </p:sp>
      <p:sp>
        <p:nvSpPr>
          <p:cNvPr id="39" name="Rectangle 38"/>
          <p:cNvSpPr/>
          <p:nvPr/>
        </p:nvSpPr>
        <p:spPr>
          <a:xfrm>
            <a:off x="2772193" y="3158392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40" name="Rectangle 39"/>
          <p:cNvSpPr/>
          <p:nvPr/>
        </p:nvSpPr>
        <p:spPr>
          <a:xfrm>
            <a:off x="783771" y="3905796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39183" y="392038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+ 4</a:t>
            </a:r>
            <a:endParaRPr lang="en-US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655027" y="3909975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44996" y="3995579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22188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927754" y="390599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9 - 7</a:t>
            </a:r>
            <a:endParaRPr lang="en-US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54265" y="387065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257839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7154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612566" y="3906192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 + 0</a:t>
            </a:r>
            <a:endParaRPr 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428410" y="3895784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46094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6592" y="232427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0350" y="231131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10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9441" y="237482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4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18266" y="391596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07557" y="3950063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3767" y="3906192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922475" y="3907319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325273" y="3876280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&gt;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85352" y="389180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&lt;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47" name="文本框 6"/>
          <p:cNvSpPr txBox="1"/>
          <p:nvPr/>
        </p:nvSpPr>
        <p:spPr>
          <a:xfrm>
            <a:off x="2110604" y="119607"/>
            <a:ext cx="6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18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18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-4191" y="1340299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 animBg="1"/>
      <p:bldP spid="30" grpId="1" animBg="1"/>
      <p:bldP spid="32" grpId="0"/>
      <p:bldP spid="32" grpId="1"/>
      <p:bldP spid="39" grpId="0"/>
      <p:bldP spid="39" grpId="1"/>
      <p:bldP spid="40" grpId="0" animBg="1"/>
      <p:bldP spid="40" grpId="1" animBg="1"/>
      <p:bldP spid="41" grpId="0"/>
      <p:bldP spid="41" grpId="1"/>
      <p:bldP spid="43" grpId="0"/>
      <p:bldP spid="43" grpId="1"/>
      <p:bldP spid="44" grpId="0" animBg="1"/>
      <p:bldP spid="44" grpId="1" animBg="1"/>
      <p:bldP spid="53" grpId="0" animBg="1"/>
      <p:bldP spid="53" grpId="1" animBg="1"/>
      <p:bldP spid="54" grpId="0"/>
      <p:bldP spid="54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0" grpId="1" animBg="1"/>
      <p:bldP spid="42" grpId="0"/>
      <p:bldP spid="45" grpId="0"/>
      <p:bldP spid="46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61" grpId="0"/>
      <p:bldP spid="47" grpId="0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0"/>
            <a:ext cx="8538209" cy="450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6605" y="1638543"/>
            <a:ext cx="1497330" cy="1423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2" y="1207401"/>
            <a:ext cx="2949757" cy="1778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50" y="4165223"/>
            <a:ext cx="1533034" cy="981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5657" y="3870074"/>
            <a:ext cx="1042987" cy="23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2908493"/>
            <a:ext cx="2903220" cy="1219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803225"/>
            <a:ext cx="2387110" cy="1947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4279112"/>
            <a:ext cx="1445450" cy="86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4219356"/>
            <a:ext cx="1692520" cy="910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1681089"/>
            <a:ext cx="1497330" cy="104012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-4191" y="0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8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436" y="50807"/>
            <a:ext cx="813107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5?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6605" y="1740625"/>
            <a:ext cx="1474470" cy="1508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0312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3150" y="4001613"/>
            <a:ext cx="189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 + 2 = 9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2 + 7 = 9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4637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4970" y="4035903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 – 2 = 7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9 – 7 = 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703" y="191046"/>
            <a:ext cx="85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Từ các số dưới đây và các dấu +, -, =, em có thể lập được các phép tính đúng nào?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-15480" y="270937"/>
            <a:ext cx="667495" cy="64346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1304" l="4046" r="89827">
                        <a14:foregroundMark x1="56994" y1="58967" x2="56994" y2="58967"/>
                        <a14:foregroundMark x1="49364" y1="52717" x2="63584" y2="74728"/>
                        <a14:foregroundMark x1="73873" y1="19293" x2="84971" y2="38587"/>
                        <a14:foregroundMark x1="71561" y1="23913" x2="81040" y2="45652"/>
                        <a14:foregroundMark x1="85318" y1="14402" x2="77803" y2="25815"/>
                        <a14:foregroundMark x1="86821" y1="28804" x2="78728" y2="26087"/>
                        <a14:foregroundMark x1="56532" y1="64674" x2="61965" y2="48641"/>
                        <a14:foregroundMark x1="56069" y1="63315" x2="54798" y2="77446"/>
                        <a14:foregroundMark x1="57457" y1="55707" x2="57457" y2="55707"/>
                        <a14:foregroundMark x1="57457" y1="55707" x2="57457" y2="55707"/>
                        <a14:foregroundMark x1="57572" y1="55707" x2="57572" y2="55707"/>
                        <a14:foregroundMark x1="52717" y1="57609" x2="63815" y2="45109"/>
                        <a14:foregroundMark x1="56647" y1="44293" x2="70058" y2="58424"/>
                        <a14:foregroundMark x1="48555" y1="66576" x2="57457" y2="79348"/>
                        <a14:foregroundMark x1="61618" y1="56522" x2="63468" y2="74185"/>
                        <a14:foregroundMark x1="8555" y1="50815" x2="24509" y2="69837"/>
                        <a14:foregroundMark x1="16185" y1="46196" x2="16532" y2="81793"/>
                        <a14:foregroundMark x1="9480" y1="66033" x2="23237" y2="52717"/>
                        <a14:foregroundMark x1="13642" y1="72554" x2="17919" y2="63043"/>
                        <a14:foregroundMark x1="78382" y1="9239" x2="73410" y2="41576"/>
                        <a14:foregroundMark x1="35260" y1="25815" x2="40231" y2="38043"/>
                        <a14:foregroundMark x1="31676" y1="32065" x2="41965" y2="26087"/>
                        <a14:foregroundMark x1="36532" y1="16848" x2="35376" y2="4402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8" y="1145153"/>
            <a:ext cx="7686852" cy="3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309</Words>
  <Application>Microsoft Office PowerPoint</Application>
  <PresentationFormat>On-screen Show (16:9)</PresentationFormat>
  <Paragraphs>68</Paragraphs>
  <Slides>7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121</cp:revision>
  <dcterms:created xsi:type="dcterms:W3CDTF">2017-01-10T13:46:13Z</dcterms:created>
  <dcterms:modified xsi:type="dcterms:W3CDTF">2026-01-17T01:51:02Z</dcterms:modified>
</cp:coreProperties>
</file>