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05" r:id="rId3"/>
    <p:sldMasterId id="2147483731" r:id="rId4"/>
  </p:sldMasterIdLst>
  <p:notesMasterIdLst>
    <p:notesMasterId r:id="rId12"/>
  </p:notesMasterIdLst>
  <p:handoutMasterIdLst>
    <p:handoutMasterId r:id="rId13"/>
  </p:handoutMasterIdLst>
  <p:sldIdLst>
    <p:sldId id="2007577121" r:id="rId5"/>
    <p:sldId id="2007577119" r:id="rId6"/>
    <p:sldId id="260" r:id="rId7"/>
    <p:sldId id="327" r:id="rId8"/>
    <p:sldId id="336" r:id="rId9"/>
    <p:sldId id="337" r:id="rId10"/>
    <p:sldId id="20075771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1373" autoAdjust="0"/>
  </p:normalViewPr>
  <p:slideViewPr>
    <p:cSldViewPr snapToGrid="0">
      <p:cViewPr varScale="1">
        <p:scale>
          <a:sx n="67" d="100"/>
          <a:sy n="67" d="100"/>
        </p:scale>
        <p:origin x="-864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toa </a:t>
            </a:r>
            <a:r>
              <a:rPr lang="en-US" dirty="0" err="1"/>
              <a:t>tàu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ra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/>
              <a:t>án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=""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=""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=""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=""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=""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=""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=""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=""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=""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=""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=""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=""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=""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=""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=""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=""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=""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=""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=""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=""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=""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=""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=""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=""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=""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=""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=""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=""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=""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=""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=""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=""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=""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=""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=""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=""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=""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=""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=""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=""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=""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=""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=""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=""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=""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=""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=""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=""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=""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=""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=""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=""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=""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=""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=""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=""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=""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=""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=""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=""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=""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=""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=""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=""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=""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=""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=""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=""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=""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=""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=""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=""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=""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=""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=""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=""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=""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=""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=""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=""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=""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=""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=""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=""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=""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=""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=""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=""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=""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=""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=""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=""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=""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=""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=""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=""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=""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=""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=""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=""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=""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=""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=""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=""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=""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=""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=""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=""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=""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=""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=""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=""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=""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=""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=""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=""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=""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=""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=""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=""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=""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=""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=""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=""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=""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=""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=""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=""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7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58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75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9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8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7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85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82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2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=""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9152044-F794-192C-47EE-71C462A4C3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52110" y="6519186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=""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3594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4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=""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=""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=""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=""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=""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=""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=""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=""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=""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=""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=""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=""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=""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=""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=""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=""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=""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9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97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78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4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09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632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=""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=""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=""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=""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=""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=""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=""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=""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=""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=""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=""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=""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=""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=""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=""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=""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=""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=""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=""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=""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=""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=""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=""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=""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=""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=""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2026/1/17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=""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=""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=""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=""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=""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=""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=""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=""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=""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=""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=""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=""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=""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=""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FA92F24-B52F-5E48-CD26-BDB6838A8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45CB153-5408-261A-AC26-E3723EA05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3ECD9F-09DB-C5F6-C727-AA27F99629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5EF353-F07A-3C03-A14B-ADA464926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2BFA81-CE00-DE72-D528-C0BEBD0E3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6">
            <a:extLst>
              <a:ext uri="{FF2B5EF4-FFF2-40B4-BE49-F238E27FC236}">
                <a16:creationId xmlns="" xmlns:a16="http://schemas.microsoft.com/office/drawing/2014/main" id="{1D2CB564-8C3B-FA2B-F685-B30B2B168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352" y="4272640"/>
            <a:ext cx="4355766" cy="4965857"/>
          </a:xfrm>
          <a:prstGeom prst="rect">
            <a:avLst/>
          </a:prstGeom>
        </p:spPr>
      </p:pic>
      <p:sp>
        <p:nvSpPr>
          <p:cNvPr id="9" name="直角三角形 33">
            <a:extLst>
              <a:ext uri="{FF2B5EF4-FFF2-40B4-BE49-F238E27FC236}">
                <a16:creationId xmlns="" xmlns:a16="http://schemas.microsoft.com/office/drawing/2014/main" id="{B5FCC78F-72A8-0E65-7191-E9FBB9C3A971}"/>
              </a:ext>
            </a:extLst>
          </p:cNvPr>
          <p:cNvSpPr/>
          <p:nvPr userDrawn="1"/>
        </p:nvSpPr>
        <p:spPr>
          <a:xfrm flipV="1">
            <a:off x="-1" y="-3"/>
            <a:ext cx="9833811" cy="9095875"/>
          </a:xfrm>
          <a:prstGeom prst="rtTriangle">
            <a:avLst/>
          </a:prstGeom>
          <a:solidFill>
            <a:srgbClr val="F59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8">
            <a:extLst>
              <a:ext uri="{FF2B5EF4-FFF2-40B4-BE49-F238E27FC236}">
                <a16:creationId xmlns="" xmlns:a16="http://schemas.microsoft.com/office/drawing/2014/main" id="{E003CDE2-908B-40B8-366F-AAE764E62D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3" y="-589888"/>
            <a:ext cx="2320760" cy="2320760"/>
          </a:xfrm>
          <a:prstGeom prst="rect">
            <a:avLst/>
          </a:prstGeom>
        </p:spPr>
      </p:pic>
      <p:pic>
        <p:nvPicPr>
          <p:cNvPr id="11" name="图片 28">
            <a:extLst>
              <a:ext uri="{FF2B5EF4-FFF2-40B4-BE49-F238E27FC236}">
                <a16:creationId xmlns="" xmlns:a16="http://schemas.microsoft.com/office/drawing/2014/main" id="{71625F70-70F7-45A2-97B6-21B34DECC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85" y="-752057"/>
            <a:ext cx="4355766" cy="4965857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="" xmlns:a16="http://schemas.microsoft.com/office/drawing/2014/main" id="{AFCE90D9-39D4-1139-33BE-40C4FFA69C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3" y="4184161"/>
            <a:ext cx="4355766" cy="4965857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="" xmlns:a16="http://schemas.microsoft.com/office/drawing/2014/main" id="{051B3161-15F8-F754-5832-D8ABEBE8A1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828" y="-703173"/>
            <a:ext cx="4355766" cy="4965857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="" xmlns:a16="http://schemas.microsoft.com/office/drawing/2014/main" id="{DC4F6F15-41DB-D65D-0590-BBB52CE275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482"/>
            <a:ext cx="11946835" cy="71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=""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=""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=""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=""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=""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=""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=""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=""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=""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=""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=""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=""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=""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=""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=""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B3D0A5B2-8FA9-4904-9B91-272317635EE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464E54C-4276-44D7-9843-6AD70C4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A381BE-33D8-414A-80C7-2AF9A146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CBB304-A09E-4362-BE3D-255D4C2E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31DB-4B24-4066-A7B0-8FB8E7FFBC6C}" type="datetimeFigureOut">
              <a:rPr lang="en-US" smtClean="0"/>
              <a:t>17/01/2026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E0B6D3C-AA99-48D8-8355-AE660AB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D129F6-D321-4AD4-AABD-339BE109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789A18B-14B4-8D4A-61BE-FE3ECBD7E01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007" y="186198"/>
            <a:ext cx="1526987" cy="15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4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0" y="685804"/>
            <a:ext cx="11379200" cy="3416306"/>
          </a:xfrm>
          <a:prstGeom prst="rect">
            <a:avLst/>
          </a:prstGeom>
        </p:spPr>
        <p:txBody>
          <a:bodyPr wrap="square" lIns="91428" tIns="45713" rIns="91428" bIns="45713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18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Ôn tập phép cộng, phép trừ trong phạm vi 10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hiện: Phạm Thị Thuyết</a:t>
            </a:r>
          </a:p>
        </p:txBody>
      </p:sp>
    </p:spTree>
    <p:extLst>
      <p:ext uri="{BB962C8B-B14F-4D97-AF65-F5344CB8AC3E}">
        <p14:creationId xmlns:p14="http://schemas.microsoft.com/office/powerpoint/2010/main" val="172312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="" xmlns:a16="http://schemas.microsoft.com/office/drawing/2014/main" id="{F8D443BD-18CD-D745-8237-1FB3064EE1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29250" y="2080728"/>
            <a:ext cx="5130817" cy="5130817"/>
          </a:xfrm>
          <a:prstGeom prst="rect">
            <a:avLst/>
          </a:prstGeom>
        </p:spPr>
      </p:pic>
      <p:pic>
        <p:nvPicPr>
          <p:cNvPr id="10" name="Picture 9" descr="A red and white text with black background&#10;&#10;AI-generated content may be incorrect.">
            <a:extLst>
              <a:ext uri="{FF2B5EF4-FFF2-40B4-BE49-F238E27FC236}">
                <a16:creationId xmlns="" xmlns:a16="http://schemas.microsoft.com/office/drawing/2014/main" id="{BF145604-7B85-CADB-1077-30D434D6AE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83" y="1493516"/>
            <a:ext cx="7442127" cy="176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72DBA282-7076-10C8-FF8B-B850CC058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1" y="2368678"/>
            <a:ext cx="10332720" cy="209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DB35F03-FED0-CA33-5E2A-EAC3F318D0FA}"/>
              </a:ext>
            </a:extLst>
          </p:cNvPr>
          <p:cNvGrpSpPr/>
          <p:nvPr/>
        </p:nvGrpSpPr>
        <p:grpSpPr>
          <a:xfrm>
            <a:off x="345534" y="372785"/>
            <a:ext cx="11374185" cy="846415"/>
            <a:chOff x="559883" y="346364"/>
            <a:chExt cx="11374185" cy="846415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88E900A0-2295-A6F0-362B-713E8440E812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D344D71-C799-EA26-2559-350A7FCE2A42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Tìm kết quả phép tính ghi ở mỗi toa tàu:</a:t>
              </a:r>
            </a:p>
          </p:txBody>
        </p:sp>
      </p:grp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68213CB9-1E56-19B7-787A-A3A7274922B6}"/>
              </a:ext>
            </a:extLst>
          </p:cNvPr>
          <p:cNvSpPr/>
          <p:nvPr/>
        </p:nvSpPr>
        <p:spPr>
          <a:xfrm>
            <a:off x="290865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Rounded Rectangle 27">
            <a:extLst>
              <a:ext uri="{FF2B5EF4-FFF2-40B4-BE49-F238E27FC236}">
                <a16:creationId xmlns="" xmlns:a16="http://schemas.microsoft.com/office/drawing/2014/main" id="{B8715BD5-B9D3-72A7-1D71-53D891B29E33}"/>
              </a:ext>
            </a:extLst>
          </p:cNvPr>
          <p:cNvSpPr/>
          <p:nvPr/>
        </p:nvSpPr>
        <p:spPr>
          <a:xfrm>
            <a:off x="40997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ounded Rectangle 29">
            <a:extLst>
              <a:ext uri="{FF2B5EF4-FFF2-40B4-BE49-F238E27FC236}">
                <a16:creationId xmlns="" xmlns:a16="http://schemas.microsoft.com/office/drawing/2014/main" id="{EEA77162-982E-4002-9077-CDC65DC4F126}"/>
              </a:ext>
            </a:extLst>
          </p:cNvPr>
          <p:cNvSpPr/>
          <p:nvPr/>
        </p:nvSpPr>
        <p:spPr>
          <a:xfrm>
            <a:off x="5226467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" name="Rounded Rectangle 30">
            <a:extLst>
              <a:ext uri="{FF2B5EF4-FFF2-40B4-BE49-F238E27FC236}">
                <a16:creationId xmlns="" xmlns:a16="http://schemas.microsoft.com/office/drawing/2014/main" id="{6E0C915F-06D0-6D51-D940-240BF53189ED}"/>
              </a:ext>
            </a:extLst>
          </p:cNvPr>
          <p:cNvSpPr/>
          <p:nvPr/>
        </p:nvSpPr>
        <p:spPr>
          <a:xfrm>
            <a:off x="6395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="" xmlns:a16="http://schemas.microsoft.com/office/drawing/2014/main" id="{4120030F-2EF8-B413-618C-6E8CC510292B}"/>
              </a:ext>
            </a:extLst>
          </p:cNvPr>
          <p:cNvSpPr/>
          <p:nvPr/>
        </p:nvSpPr>
        <p:spPr>
          <a:xfrm>
            <a:off x="76049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1" name="Rounded Rectangle 32">
            <a:extLst>
              <a:ext uri="{FF2B5EF4-FFF2-40B4-BE49-F238E27FC236}">
                <a16:creationId xmlns="" xmlns:a16="http://schemas.microsoft.com/office/drawing/2014/main" id="{9590B5C4-28C7-1446-DA7C-E828749DF012}"/>
              </a:ext>
            </a:extLst>
          </p:cNvPr>
          <p:cNvSpPr/>
          <p:nvPr/>
        </p:nvSpPr>
        <p:spPr>
          <a:xfrm>
            <a:off x="8814419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2" name="Rounded Rectangle 33">
            <a:extLst>
              <a:ext uri="{FF2B5EF4-FFF2-40B4-BE49-F238E27FC236}">
                <a16:creationId xmlns="" xmlns:a16="http://schemas.microsoft.com/office/drawing/2014/main" id="{1A9DAB5B-5796-8FF6-7C39-502CBAC890D1}"/>
              </a:ext>
            </a:extLst>
          </p:cNvPr>
          <p:cNvSpPr/>
          <p:nvPr/>
        </p:nvSpPr>
        <p:spPr>
          <a:xfrm>
            <a:off x="9981715" y="2411436"/>
            <a:ext cx="914400" cy="5029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DD3591C-13D8-7931-8255-86E4AE0DB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19" y="685800"/>
            <a:ext cx="8561341" cy="437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658ABC8-5C54-8288-07FF-1A8A9793F450}"/>
              </a:ext>
            </a:extLst>
          </p:cNvPr>
          <p:cNvGrpSpPr/>
          <p:nvPr/>
        </p:nvGrpSpPr>
        <p:grpSpPr>
          <a:xfrm>
            <a:off x="391442" y="223850"/>
            <a:ext cx="11252077" cy="982513"/>
            <a:chOff x="597667" y="398376"/>
            <a:chExt cx="11252077" cy="982513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02D15AE4-CC12-6946-70DD-60928241DBCC}"/>
                </a:ext>
              </a:extLst>
            </p:cNvPr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5EB2913-B0B2-8988-AC3C-74AAF1778575}"/>
                </a:ext>
              </a:extLst>
            </p:cNvPr>
            <p:cNvSpPr txBox="1"/>
            <p:nvPr/>
          </p:nvSpPr>
          <p:spPr>
            <a:xfrm>
              <a:off x="1462696" y="398376"/>
              <a:ext cx="10387048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6" name="Rounded Rectangle 10">
            <a:extLst>
              <a:ext uri="{FF2B5EF4-FFF2-40B4-BE49-F238E27FC236}">
                <a16:creationId xmlns="" xmlns:a16="http://schemas.microsoft.com/office/drawing/2014/main" id="{6295ECB5-9E3B-5D40-44D2-401C2EC925A7}"/>
              </a:ext>
            </a:extLst>
          </p:cNvPr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11">
            <a:extLst>
              <a:ext uri="{FF2B5EF4-FFF2-40B4-BE49-F238E27FC236}">
                <a16:creationId xmlns="" xmlns:a16="http://schemas.microsoft.com/office/drawing/2014/main" id="{D0D5F4DC-7095-E58D-6B0C-D2000AF0D676}"/>
              </a:ext>
            </a:extLst>
          </p:cNvPr>
          <p:cNvSpPr/>
          <p:nvPr/>
        </p:nvSpPr>
        <p:spPr>
          <a:xfrm>
            <a:off x="4723828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="" xmlns:a16="http://schemas.microsoft.com/office/drawing/2014/main" id="{35A60B37-843C-0220-C2BD-005D48CA174C}"/>
              </a:ext>
            </a:extLst>
          </p:cNvPr>
          <p:cNvSpPr/>
          <p:nvPr/>
        </p:nvSpPr>
        <p:spPr>
          <a:xfrm>
            <a:off x="7501950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="" xmlns:a16="http://schemas.microsoft.com/office/drawing/2014/main" id="{E3F27930-01F7-4A5E-1649-663F291D4865}"/>
              </a:ext>
            </a:extLst>
          </p:cNvPr>
          <p:cNvSpPr/>
          <p:nvPr/>
        </p:nvSpPr>
        <p:spPr>
          <a:xfrm>
            <a:off x="6567142" y="51816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="" xmlns:a16="http://schemas.microsoft.com/office/drawing/2014/main" id="{6E59D754-7AC1-89D0-6DAE-5A4B5FE308A2}"/>
              </a:ext>
            </a:extLst>
          </p:cNvPr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="" xmlns:a16="http://schemas.microsoft.com/office/drawing/2014/main" id="{F4DDE31D-1CCD-A923-EA85-AEB22F2C1277}"/>
              </a:ext>
            </a:extLst>
          </p:cNvPr>
          <p:cNvSpPr/>
          <p:nvPr/>
        </p:nvSpPr>
        <p:spPr>
          <a:xfrm>
            <a:off x="5644304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="" xmlns:a16="http://schemas.microsoft.com/office/drawing/2014/main" id="{38C2B6E1-1FB3-D952-99D5-ACA87B308A87}"/>
              </a:ext>
            </a:extLst>
          </p:cNvPr>
          <p:cNvSpPr/>
          <p:nvPr/>
        </p:nvSpPr>
        <p:spPr>
          <a:xfrm>
            <a:off x="3794919" y="51816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2810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BEB199D-7763-8568-A68E-9A7227B58648}"/>
              </a:ext>
            </a:extLst>
          </p:cNvPr>
          <p:cNvGrpSpPr/>
          <p:nvPr/>
        </p:nvGrpSpPr>
        <p:grpSpPr>
          <a:xfrm>
            <a:off x="601209" y="533400"/>
            <a:ext cx="11374185" cy="846415"/>
            <a:chOff x="559883" y="346364"/>
            <a:chExt cx="11374185" cy="846415"/>
          </a:xfrm>
        </p:grpSpPr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B1A74AA8-D986-D19E-1245-FFF1EC79B8EF}"/>
                </a:ext>
              </a:extLst>
            </p:cNvPr>
            <p:cNvSpPr/>
            <p:nvPr/>
          </p:nvSpPr>
          <p:spPr>
            <a:xfrm>
              <a:off x="559883" y="346364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7B58FF65-27B8-6A22-7982-50B24AE9979B}"/>
                </a:ext>
              </a:extLst>
            </p:cNvPr>
            <p:cNvSpPr txBox="1"/>
            <p:nvPr/>
          </p:nvSpPr>
          <p:spPr>
            <a:xfrm>
              <a:off x="142094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sp>
        <p:nvSpPr>
          <p:cNvPr id="11" name="Rounded Rectangle 23">
            <a:extLst>
              <a:ext uri="{FF2B5EF4-FFF2-40B4-BE49-F238E27FC236}">
                <a16:creationId xmlns="" xmlns:a16="http://schemas.microsoft.com/office/drawing/2014/main" id="{93A5D0FE-3B0C-CB70-9E8F-97EC536F66D1}"/>
              </a:ext>
            </a:extLst>
          </p:cNvPr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24">
            <a:extLst>
              <a:ext uri="{FF2B5EF4-FFF2-40B4-BE49-F238E27FC236}">
                <a16:creationId xmlns="" xmlns:a16="http://schemas.microsoft.com/office/drawing/2014/main" id="{44A0F6D2-D2F4-102A-C92D-333D9C51A8B0}"/>
              </a:ext>
            </a:extLst>
          </p:cNvPr>
          <p:cNvSpPr/>
          <p:nvPr/>
        </p:nvSpPr>
        <p:spPr>
          <a:xfrm>
            <a:off x="4779443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3" name="Rounded Rectangle 25">
            <a:extLst>
              <a:ext uri="{FF2B5EF4-FFF2-40B4-BE49-F238E27FC236}">
                <a16:creationId xmlns="" xmlns:a16="http://schemas.microsoft.com/office/drawing/2014/main" id="{E358305D-4E14-4D61-0658-D7A92678AA6B}"/>
              </a:ext>
            </a:extLst>
          </p:cNvPr>
          <p:cNvSpPr/>
          <p:nvPr/>
        </p:nvSpPr>
        <p:spPr>
          <a:xfrm>
            <a:off x="7557565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Rounded Rectangle 38">
            <a:extLst>
              <a:ext uri="{FF2B5EF4-FFF2-40B4-BE49-F238E27FC236}">
                <a16:creationId xmlns="" xmlns:a16="http://schemas.microsoft.com/office/drawing/2014/main" id="{9064C550-640A-7F9B-2082-535F4760F5AB}"/>
              </a:ext>
            </a:extLst>
          </p:cNvPr>
          <p:cNvSpPr/>
          <p:nvPr/>
        </p:nvSpPr>
        <p:spPr>
          <a:xfrm>
            <a:off x="6622757" y="5029200"/>
            <a:ext cx="914400" cy="914400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Rounded Rectangle 43">
            <a:extLst>
              <a:ext uri="{FF2B5EF4-FFF2-40B4-BE49-F238E27FC236}">
                <a16:creationId xmlns="" xmlns:a16="http://schemas.microsoft.com/office/drawing/2014/main" id="{D2D9A03A-E207-6633-453E-8AC823CEB97B}"/>
              </a:ext>
            </a:extLst>
          </p:cNvPr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44">
            <a:extLst>
              <a:ext uri="{FF2B5EF4-FFF2-40B4-BE49-F238E27FC236}">
                <a16:creationId xmlns="" xmlns:a16="http://schemas.microsoft.com/office/drawing/2014/main" id="{062DFA81-2AC7-39A4-3106-5EDE30BAA48F}"/>
              </a:ext>
            </a:extLst>
          </p:cNvPr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45">
            <a:extLst>
              <a:ext uri="{FF2B5EF4-FFF2-40B4-BE49-F238E27FC236}">
                <a16:creationId xmlns="" xmlns:a16="http://schemas.microsoft.com/office/drawing/2014/main" id="{C0277DCB-A65B-B17C-81B1-C0827EF08EA1}"/>
              </a:ext>
            </a:extLst>
          </p:cNvPr>
          <p:cNvSpPr/>
          <p:nvPr/>
        </p:nvSpPr>
        <p:spPr>
          <a:xfrm>
            <a:off x="3850534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Rounded Rectangle 46">
            <a:extLst>
              <a:ext uri="{FF2B5EF4-FFF2-40B4-BE49-F238E27FC236}">
                <a16:creationId xmlns="" xmlns:a16="http://schemas.microsoft.com/office/drawing/2014/main" id="{DB2625CC-BD3B-0DF5-47AD-FABD0B9C8B9C}"/>
              </a:ext>
            </a:extLst>
          </p:cNvPr>
          <p:cNvSpPr/>
          <p:nvPr/>
        </p:nvSpPr>
        <p:spPr>
          <a:xfrm>
            <a:off x="5699919" y="5029200"/>
            <a:ext cx="914400" cy="9144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="" xmlns:a16="http://schemas.microsoft.com/office/drawing/2014/main" id="{B89C5B69-C7E8-45ED-D9D0-F8EA9DFD5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172" y="1605915"/>
            <a:ext cx="7824947" cy="32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5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019052" y="494073"/>
            <a:ext cx="233041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732" b="1" dirty="0" err="1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Bắt</a:t>
            </a:r>
            <a:r>
              <a:rPr lang="en-GB" sz="3732" b="1" dirty="0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732" b="1" dirty="0" err="1">
                <a:solidFill>
                  <a:srgbClr val="FF0000"/>
                </a:solidFill>
                <a:latin typeface="+mj-lt"/>
                <a:cs typeface="Lato" panose="020F0502020204030203" pitchFamily="34" charset="0"/>
              </a:rPr>
              <a:t>gà</a:t>
            </a:r>
            <a:endParaRPr lang="en-GB" sz="3732" b="1" dirty="0">
              <a:solidFill>
                <a:srgbClr val="FF0000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=""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7889" y="975898"/>
            <a:ext cx="4296314" cy="5468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lnSpc>
                <a:spcPct val="100000"/>
              </a:lnSpc>
              <a:spcBef>
                <a:spcPts val="1333"/>
              </a:spcBef>
            </a:pPr>
            <a:r>
              <a:rPr lang="en-GB" u="sng" dirty="0" err="1">
                <a:latin typeface="+mj-lt"/>
                <a:cs typeface="Lato" panose="020F0502020204030203" pitchFamily="34" charset="0"/>
              </a:rPr>
              <a:t>Cách</a:t>
            </a:r>
            <a:r>
              <a:rPr lang="en-GB" u="sng" dirty="0">
                <a:latin typeface="+mj-lt"/>
                <a:cs typeface="Lato" panose="020F0502020204030203" pitchFamily="34" charset="0"/>
              </a:rPr>
              <a:t> </a:t>
            </a:r>
            <a:r>
              <a:rPr lang="en-GB" u="sng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u="sng" dirty="0">
                <a:latin typeface="+mj-lt"/>
                <a:cs typeface="Lato" panose="020F0502020204030203" pitchFamily="34" charset="0"/>
              </a:rPr>
              <a:t>: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theo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nhóm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đầu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từ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b="1" dirty="0" err="1">
                <a:latin typeface="+mj-lt"/>
                <a:cs typeface="Lato" panose="020F0502020204030203" pitchFamily="34" charset="0"/>
              </a:rPr>
              <a:t>xuất</a:t>
            </a:r>
            <a:r>
              <a:rPr lang="en-GB" b="1" dirty="0"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latin typeface="+mj-lt"/>
                <a:cs typeface="Lato" panose="020F0502020204030203" pitchFamily="34" charset="0"/>
              </a:rPr>
              <a:t>phát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đến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lượt</a:t>
            </a:r>
            <a:r>
              <a:rPr lang="en-GB" dirty="0">
                <a:latin typeface="+mj-lt"/>
                <a:cs typeface="Lato" panose="020F0502020204030203" pitchFamily="34" charset="0"/>
              </a:rPr>
              <a:t>,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người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gieo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Đếm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dirty="0">
                <a:latin typeface="+mj-lt"/>
                <a:cs typeface="Lato" panose="020F0502020204030203" pitchFamily="34" charset="0"/>
              </a:rPr>
              <a:t> ở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mặt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trên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xắc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rồi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di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chuyển</a:t>
            </a:r>
            <a:r>
              <a:rPr lang="en-GB" dirty="0">
                <a:latin typeface="+mj-lt"/>
                <a:cs typeface="Lato" panose="020F0502020204030203" pitchFamily="34" charset="0"/>
              </a:rPr>
              <a:t> qua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các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với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chấm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đó</a:t>
            </a:r>
            <a:r>
              <a:rPr lang="en-GB" dirty="0">
                <a:latin typeface="+mj-lt"/>
                <a:cs typeface="Lato" panose="020F0502020204030203" pitchFamily="34" charset="0"/>
              </a:rPr>
              <a:t>.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tại</a:t>
            </a:r>
            <a:r>
              <a:rPr lang="en-GB" dirty="0">
                <a:latin typeface="+mj-lt"/>
                <a:cs typeface="Lato" panose="020F0502020204030203" pitchFamily="34" charset="0"/>
              </a:rPr>
              <a:t> ô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đó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rồi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một</a:t>
            </a:r>
            <a:r>
              <a:rPr lang="en-GB" dirty="0">
                <a:latin typeface="+mj-lt"/>
                <a:cs typeface="Lato" panose="020F0502020204030203" pitchFamily="34" charset="0"/>
              </a:rPr>
              <a:t> con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gà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số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bằng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với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quả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phép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tính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</a:p>
          <a:p>
            <a:pPr algn="just" defTabSz="1218804">
              <a:lnSpc>
                <a:spcPct val="100000"/>
              </a:lnSpc>
              <a:spcBef>
                <a:spcPts val="1333"/>
              </a:spcBef>
              <a:buFontTx/>
              <a:buChar char="-"/>
            </a:pP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Trò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chơi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kết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thúc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khi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bắt</a:t>
            </a:r>
            <a:r>
              <a:rPr lang="en-GB" dirty="0">
                <a:latin typeface="+mj-lt"/>
                <a:cs typeface="Lato" panose="020F0502020204030203" pitchFamily="34" charset="0"/>
              </a:rPr>
              <a:t>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được</a:t>
            </a:r>
            <a:r>
              <a:rPr lang="en-GB" dirty="0">
                <a:latin typeface="+mj-lt"/>
                <a:cs typeface="Lato" panose="020F0502020204030203" pitchFamily="34" charset="0"/>
              </a:rPr>
              <a:t> 5 con </a:t>
            </a:r>
            <a:r>
              <a:rPr lang="en-GB" dirty="0" err="1">
                <a:latin typeface="+mj-lt"/>
                <a:cs typeface="Lato" panose="020F0502020204030203" pitchFamily="34" charset="0"/>
              </a:rPr>
              <a:t>gà</a:t>
            </a:r>
            <a:r>
              <a:rPr lang="en-GB" dirty="0">
                <a:latin typeface="+mj-lt"/>
                <a:cs typeface="Lato" panose="020F0502020204030203" pitchFamily="34" charset="0"/>
              </a:rPr>
              <a:t>.</a:t>
            </a:r>
            <a:endParaRPr lang="en-GB" b="1" dirty="0">
              <a:latin typeface="+mj-lt"/>
              <a:cs typeface="Lato" panose="020F0502020204030203" pitchFamily="34" charset="0"/>
            </a:endParaRPr>
          </a:p>
        </p:txBody>
      </p:sp>
      <p:pic>
        <p:nvPicPr>
          <p:cNvPr id="47" name="Picture 2" descr="F:\AAA-PDF-SGK\PNG\Bai18-TC.png"/>
          <p:cNvPicPr>
            <a:picLocks noChangeAspect="1" noChangeArrowheads="1"/>
          </p:cNvPicPr>
          <p:nvPr/>
        </p:nvPicPr>
        <p:blipFill>
          <a:blip r:embed="rId2" cstate="print"/>
          <a:srcRect l="17175" t="33635" r="9324" b="8727"/>
          <a:stretch>
            <a:fillRect/>
          </a:stretch>
        </p:blipFill>
        <p:spPr bwMode="auto">
          <a:xfrm>
            <a:off x="5253308" y="316950"/>
            <a:ext cx="5873807" cy="62157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1326220" y="115705"/>
            <a:ext cx="745976" cy="682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4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=""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4" name="图片 12">
            <a:extLst>
              <a:ext uri="{FF2B5EF4-FFF2-40B4-BE49-F238E27FC236}">
                <a16:creationId xmlns="" xmlns:a16="http://schemas.microsoft.com/office/drawing/2014/main" id="{F8D443BD-18CD-D745-8237-1FB3064EE1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29250" y="2080728"/>
            <a:ext cx="5130817" cy="5130817"/>
          </a:xfrm>
          <a:prstGeom prst="rect">
            <a:avLst/>
          </a:prstGeom>
        </p:spPr>
      </p:pic>
      <p:pic>
        <p:nvPicPr>
          <p:cNvPr id="6" name="Picture 5" descr="A yellow and pink text on a black background&#10;&#10;AI-generated content may be incorrect.">
            <a:extLst>
              <a:ext uri="{FF2B5EF4-FFF2-40B4-BE49-F238E27FC236}">
                <a16:creationId xmlns="" xmlns:a16="http://schemas.microsoft.com/office/drawing/2014/main" id="{01483071-6481-8D01-C1B5-9B39C44BD5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540" y="1026418"/>
            <a:ext cx="6298157" cy="211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5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168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自定义设计方案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48</cp:revision>
  <dcterms:created xsi:type="dcterms:W3CDTF">2021-07-24T01:07:49Z</dcterms:created>
  <dcterms:modified xsi:type="dcterms:W3CDTF">2026-01-17T01:40:11Z</dcterms:modified>
</cp:coreProperties>
</file>