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7" r:id="rId4"/>
    <p:sldMasterId id="2147483777" r:id="rId5"/>
  </p:sldMasterIdLst>
  <p:notesMasterIdLst>
    <p:notesMasterId r:id="rId19"/>
  </p:notesMasterIdLst>
  <p:handoutMasterIdLst>
    <p:handoutMasterId r:id="rId20"/>
  </p:handoutMasterIdLst>
  <p:sldIdLst>
    <p:sldId id="350" r:id="rId6"/>
    <p:sldId id="290" r:id="rId7"/>
    <p:sldId id="314" r:id="rId8"/>
    <p:sldId id="288" r:id="rId9"/>
    <p:sldId id="347" r:id="rId10"/>
    <p:sldId id="260" r:id="rId11"/>
    <p:sldId id="336" r:id="rId12"/>
    <p:sldId id="337" r:id="rId13"/>
    <p:sldId id="338" r:id="rId14"/>
    <p:sldId id="340" r:id="rId15"/>
    <p:sldId id="341" r:id="rId16"/>
    <p:sldId id="348" r:id="rId17"/>
    <p:sldId id="3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8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3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2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3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85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9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74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9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91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136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6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0C9EB-0939-4095-8183-A028FD423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8AE516-C7E2-4634-8F15-474CFFD2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4F744A-35DA-49AF-B115-3B959336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A9955-E6A4-471E-8D4B-BEBA46C8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00637B-4923-44A4-A45B-E201A749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1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E899AD-7138-4BD6-92A9-687CCC34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981DE8-CFC4-4D7E-8A0D-40A51E2C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A38AC0-FB1C-4397-BDB7-4F5B4B6D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757A09-560E-4C46-90DC-71CC3BF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F3A6F9-382C-431A-911F-9D8E357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9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70D6DB-8350-4866-A68F-96F9622D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274B1-E295-4EFD-AED5-E50786AC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EE1195-B85B-4DA4-A195-A4011455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3D636D-9C8A-4B8E-A3D9-F50E2B6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14A8DA-3A6C-4D13-AD03-5FB8E4BD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7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BBB810-2F4B-4F23-80F4-BEEDB479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FCACE9-81A2-4A72-A441-CD7EDDE1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2A3B40-9243-425F-881C-0B33F88C5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C7C205-741D-4B9B-AB3D-E3213EC1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7EB510-61D8-4C87-9641-9F7651B4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83830C-0F66-4F01-9EBD-C96C699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148425-D66B-4A4E-9F3A-10EF4788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0F5DE-576C-4059-82AE-AD88B320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9A6F6F8-5644-452F-A690-D0B953C54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4284B69-200C-49AA-8C0D-88259DC92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354F6F-32C1-474C-A642-C07AE525F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BC5AE54-2420-4708-9B31-55DFADF8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F1CC4E9-F329-406D-86CE-ECD5AD0D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10290B-038B-47E8-86FB-1B47B851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00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806BBD-29A4-4610-8112-287CF22A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0CDEB6-CC00-4CFA-99AD-AC283863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1E6650-7F6D-4200-A4E0-ECD8A34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C6BE59F-0862-4DC5-9538-EF7B499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1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BD098C8-665F-412F-A2D0-04838D82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7A1116C-E4D8-4FFC-B013-CFCE6A5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1B4D4F-96D8-4F56-A3D4-12FE42E5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5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9D85C3-4145-4EC6-B0D0-4183E5C5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A42443-EA75-4C00-A240-D43DE3C0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3F7263-397F-4250-B4EE-65BDDB0A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D42B6E-F5CD-440D-B11C-D5F5914E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984BF8-0340-4115-A28B-3EEC117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B32033-E2CC-4DC9-B0CD-1A865AC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7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E5DFC9-AB09-4ECC-B14D-43189EBB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9C15A8C-DEA6-45F2-85B7-9319945CC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10A06A-0AE5-491B-9725-CD6A7A11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9DAEF0-0FC4-4DAF-9817-221DD0E0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B520C3-4420-4327-B40D-2ACBBCC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1570CB-01CF-406D-8004-4992A181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7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290C5-ABD9-430F-A23B-72FC7FC1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7BA4EEB-2BDD-419C-B8A1-83EE407F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F3305E-B2D3-43E5-A7C2-7DF7AFC4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D64755-4A57-4250-8C65-1CEB291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E84276-BE7A-4420-AE26-C6836047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8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CB3CCD6-0FB7-44A6-AF9D-C90C8D6C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1AA6F7-1E63-4135-9E34-7883AFE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AB6262-E18C-4B2A-B9F9-43214A85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7E82B0-16B6-4FD3-B8B5-37E8991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E8FF71-865D-470D-96B7-4ECBF235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0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="" xmlns:a16="http://schemas.microsoft.com/office/drawing/2014/main" id="{F0A61562-BF88-7B96-22A5-4983856E6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5" name="圆角矩形 6">
            <a:extLst>
              <a:ext uri="{FF2B5EF4-FFF2-40B4-BE49-F238E27FC236}">
                <a16:creationId xmlns="" xmlns:a16="http://schemas.microsoft.com/office/drawing/2014/main" id="{248DE436-3403-A962-677A-BABC9B277DB1}"/>
              </a:ext>
            </a:extLst>
          </p:cNvPr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7754EE9F-DBE1-4263-F2B4-9E2029C81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4" y="-76559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883C587C-39E6-BD97-6447-548A136946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3" name="圆角矩形 6">
            <a:extLst>
              <a:ext uri="{FF2B5EF4-FFF2-40B4-BE49-F238E27FC236}">
                <a16:creationId xmlns="" xmlns:a16="http://schemas.microsoft.com/office/drawing/2014/main" id="{87B6F131-1211-D555-916F-42475CF04B0C}"/>
              </a:ext>
            </a:extLst>
          </p:cNvPr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7BF9B129-573A-A336-DF1F-04F05B1C7A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4" y="-76559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>
            <a:extLst>
              <a:ext uri="{FF2B5EF4-FFF2-40B4-BE49-F238E27FC236}">
                <a16:creationId xmlns="" xmlns:a16="http://schemas.microsoft.com/office/drawing/2014/main" id="{FA92986C-4B41-466A-AB46-7696D5E78B5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7F760B7-9B14-46D8-B62B-F3EF7C17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A72A54-431E-45AE-A15C-FA06B464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5D15FE-4883-4D9A-9257-BC791AAE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0895-B746-47F3-AD11-A4FF40C45DB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8494F6-2522-4ECB-AD6F-8E9EFFC37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99B68D-D73E-4B0B-A7DD-F6BEDE734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DF684062-C6CF-C5AA-F146-DEE0CBEFB8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4" y="-76559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7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685804"/>
            <a:ext cx="11379200" cy="2862308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Ôn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hình học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5096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669280" y="1220264"/>
            <a:ext cx="495250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8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44" name="Right Triangle 43"/>
          <p:cNvSpPr/>
          <p:nvPr/>
        </p:nvSpPr>
        <p:spPr>
          <a:xfrm rot="5400000">
            <a:off x="7281937" y="4168479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5" name="Right Triangle 44"/>
          <p:cNvSpPr/>
          <p:nvPr/>
        </p:nvSpPr>
        <p:spPr>
          <a:xfrm flipH="1">
            <a:off x="7277519" y="4168387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6" name="Right Triangle 45"/>
          <p:cNvSpPr/>
          <p:nvPr/>
        </p:nvSpPr>
        <p:spPr>
          <a:xfrm>
            <a:off x="8347262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Right Triangle 46"/>
          <p:cNvSpPr/>
          <p:nvPr/>
        </p:nvSpPr>
        <p:spPr>
          <a:xfrm flipH="1">
            <a:off x="6164273" y="1991205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Right Triangle 48"/>
          <p:cNvSpPr/>
          <p:nvPr/>
        </p:nvSpPr>
        <p:spPr>
          <a:xfrm>
            <a:off x="1504930" y="246007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0" name="Right Triangle 49"/>
          <p:cNvSpPr/>
          <p:nvPr/>
        </p:nvSpPr>
        <p:spPr>
          <a:xfrm>
            <a:off x="3684855" y="244026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1514843" y="462510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2" name="Right Triangle 51"/>
          <p:cNvSpPr/>
          <p:nvPr/>
        </p:nvSpPr>
        <p:spPr>
          <a:xfrm>
            <a:off x="3694767" y="460528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79DEFA-3A77-E35B-643D-77FC4786B41C}"/>
              </a:ext>
            </a:extLst>
          </p:cNvPr>
          <p:cNvSpPr txBox="1"/>
          <p:nvPr/>
        </p:nvSpPr>
        <p:spPr>
          <a:xfrm>
            <a:off x="902970" y="648866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65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6 -3.10302E-6 L 0.670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96E-6 -0.00062 L 0.30874 1.4127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17 L 0.58229 -0.000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61 L 0.40177 0.002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27245" y="1346580"/>
            <a:ext cx="3756477" cy="461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Em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hãy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ghép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thành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latin typeface="+mj-lt"/>
                <a:cs typeface="Lato" panose="020F0502020204030203" pitchFamily="34" charset="0"/>
              </a:rPr>
              <a:t>:</a:t>
            </a:r>
          </a:p>
        </p:txBody>
      </p:sp>
      <p:sp>
        <p:nvSpPr>
          <p:cNvPr id="25" name="Right Triangle 24"/>
          <p:cNvSpPr/>
          <p:nvPr/>
        </p:nvSpPr>
        <p:spPr>
          <a:xfrm rot="13500000" flipH="1">
            <a:off x="5895240" y="4186448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ight Triangle 25"/>
          <p:cNvSpPr/>
          <p:nvPr/>
        </p:nvSpPr>
        <p:spPr>
          <a:xfrm rot="8100000" flipH="1">
            <a:off x="7440369" y="2643030"/>
            <a:ext cx="2184144" cy="2184144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7C72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 flipH="1">
            <a:off x="7440253" y="2644155"/>
            <a:ext cx="3729273" cy="3727563"/>
            <a:chOff x="6135230" y="1656155"/>
            <a:chExt cx="2797926" cy="2796643"/>
          </a:xfrm>
        </p:grpSpPr>
        <p:sp>
          <p:nvSpPr>
            <p:cNvPr id="29" name="Right Triangle 28"/>
            <p:cNvSpPr/>
            <p:nvPr/>
          </p:nvSpPr>
          <p:spPr>
            <a:xfrm rot="13500000" flipH="1">
              <a:off x="6135230" y="2814121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Right Triangle 29"/>
            <p:cNvSpPr/>
            <p:nvPr/>
          </p:nvSpPr>
          <p:spPr>
            <a:xfrm rot="8100000" flipH="1">
              <a:off x="7294479" y="1656155"/>
              <a:ext cx="1638677" cy="163867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97C7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32" name="Right Triangle 31"/>
          <p:cNvSpPr/>
          <p:nvPr/>
        </p:nvSpPr>
        <p:spPr>
          <a:xfrm>
            <a:off x="1417049" y="2064238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3596974" y="2044421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5" name="Right Triangle 34"/>
          <p:cNvSpPr/>
          <p:nvPr/>
        </p:nvSpPr>
        <p:spPr>
          <a:xfrm>
            <a:off x="1426962" y="4229262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3606886" y="4209445"/>
            <a:ext cx="1301975" cy="1301975"/>
          </a:xfrm>
          <a:prstGeom prst="rtTriangle">
            <a:avLst/>
          </a:prstGeom>
          <a:solidFill>
            <a:srgbClr val="97C72D"/>
          </a:solidFill>
          <a:ln w="28575">
            <a:solidFill>
              <a:srgbClr val="97C72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B294C71-542A-FC4C-7460-C5AF485A2B5B}"/>
              </a:ext>
            </a:extLst>
          </p:cNvPr>
          <p:cNvSpPr txBox="1"/>
          <p:nvPr/>
        </p:nvSpPr>
        <p:spPr>
          <a:xfrm>
            <a:off x="902970" y="6488668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86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216 L 0.59271 0.092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216 L 0.41686 0.095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4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16 L 0.46528 0.005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803 L 0.54445 0.01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2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12" y="114298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10" name="Picture 9" descr="A green and red letters&#10;&#10;AI-generated content may be incorrect.">
            <a:extLst>
              <a:ext uri="{FF2B5EF4-FFF2-40B4-BE49-F238E27FC236}">
                <a16:creationId xmlns="" xmlns:a16="http://schemas.microsoft.com/office/drawing/2014/main" id="{2AC56315-F271-16FB-E1D3-700E0D2043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89" y="2673046"/>
            <a:ext cx="7901597" cy="19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15609F2-0C3A-CF3E-4E98-62DD324FFEF5}"/>
              </a:ext>
            </a:extLst>
          </p:cNvPr>
          <p:cNvSpPr/>
          <p:nvPr/>
        </p:nvSpPr>
        <p:spPr>
          <a:xfrm>
            <a:off x="3623311" y="489330"/>
            <a:ext cx="58517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Xếp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thành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các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hình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sau</a:t>
            </a:r>
            <a:r>
              <a:rPr lang="en-GB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đây</a:t>
            </a:r>
            <a:endParaRPr lang="en-GB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42FD583-976F-0417-9DFD-7143C9D6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44" y="1734502"/>
            <a:ext cx="4599159" cy="4071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3B0D7B-2455-0341-A8B9-78785499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067" y="2156460"/>
            <a:ext cx="4543579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72561991-F82E-EEC4-76A7-CD285A410E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4" y="-76559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C953CBA-BCCD-4952-A6FC-1BC93538F312}"/>
              </a:ext>
            </a:extLst>
          </p:cNvPr>
          <p:cNvSpPr/>
          <p:nvPr/>
        </p:nvSpPr>
        <p:spPr>
          <a:xfrm>
            <a:off x="0" y="5940027"/>
            <a:ext cx="12413293" cy="190976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Trò chơi “Hái táo”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84" y="1325166"/>
            <a:ext cx="3838575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+ 1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867650" y="132516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7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3 - 2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67650" y="188595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5 + 4 =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67650" y="248007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9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 + 3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47660" y="3006566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4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6 + 2 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81950" y="35742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8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50" b="1" i="0" u="none" strike="noStrike" kern="1200" cap="none" spc="0" normalizeH="0" baseline="0" noProof="0">
                  <a:ln>
                    <a:noFill/>
                  </a:ln>
                  <a:solidFill>
                    <a:srgbClr val="9BBB59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i="0" u="none" strike="noStrike" kern="120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6 - 5 =</a:t>
            </a:r>
            <a:endParaRPr kumimoji="0" lang="vi-VN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32170" y="414623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+mn-cs"/>
              </a:rPr>
              <a:t>1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="" xmlns:a16="http://schemas.microsoft.com/office/drawing/2014/main" id="{222098A8-8CC5-4080-9E2A-F6A6F096C088}"/>
              </a:ext>
            </a:extLst>
          </p:cNvPr>
          <p:cNvSpPr/>
          <p:nvPr/>
        </p:nvSpPr>
        <p:spPr>
          <a:xfrm>
            <a:off x="788048" y="434069"/>
            <a:ext cx="1177446" cy="64365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="" xmlns:a16="http://schemas.microsoft.com/office/drawing/2014/main" id="{A5652724-F219-4470-AD8A-66E7542BE4B7}"/>
              </a:ext>
            </a:extLst>
          </p:cNvPr>
          <p:cNvSpPr/>
          <p:nvPr/>
        </p:nvSpPr>
        <p:spPr>
          <a:xfrm>
            <a:off x="739419" y="1549200"/>
            <a:ext cx="1177446" cy="64365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>
            <a:extLst>
              <a:ext uri="{FF2B5EF4-FFF2-40B4-BE49-F238E27FC236}">
                <a16:creationId xmlns="" xmlns:a16="http://schemas.microsoft.com/office/drawing/2014/main" id="{409BBF84-14F6-48AA-8E71-C863F29DEE4B}"/>
              </a:ext>
            </a:extLst>
          </p:cNvPr>
          <p:cNvSpPr/>
          <p:nvPr/>
        </p:nvSpPr>
        <p:spPr>
          <a:xfrm>
            <a:off x="3162383" y="47865"/>
            <a:ext cx="1177446" cy="643651"/>
          </a:xfrm>
          <a:prstGeom prst="cloud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>
            <a:extLst>
              <a:ext uri="{FF2B5EF4-FFF2-40B4-BE49-F238E27FC236}">
                <a16:creationId xmlns="" xmlns:a16="http://schemas.microsoft.com/office/drawing/2014/main" id="{C0A939FA-67FE-4436-AB1E-D9302FD63589}"/>
              </a:ext>
            </a:extLst>
          </p:cNvPr>
          <p:cNvSpPr/>
          <p:nvPr/>
        </p:nvSpPr>
        <p:spPr>
          <a:xfrm>
            <a:off x="9899511" y="74963"/>
            <a:ext cx="1177446" cy="916733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B9518793-6A9D-437C-9D46-C9412AA16D67}"/>
              </a:ext>
            </a:extLst>
          </p:cNvPr>
          <p:cNvSpPr/>
          <p:nvPr/>
        </p:nvSpPr>
        <p:spPr>
          <a:xfrm>
            <a:off x="10205376" y="526238"/>
            <a:ext cx="1845165" cy="819377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>
            <a:extLst>
              <a:ext uri="{FF2B5EF4-FFF2-40B4-BE49-F238E27FC236}">
                <a16:creationId xmlns="" xmlns:a16="http://schemas.microsoft.com/office/drawing/2014/main" id="{EDD4AE99-14D0-4D42-AD45-51C49D8C2E39}"/>
              </a:ext>
            </a:extLst>
          </p:cNvPr>
          <p:cNvSpPr/>
          <p:nvPr/>
        </p:nvSpPr>
        <p:spPr>
          <a:xfrm>
            <a:off x="9787553" y="1023789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46">
            <a:extLst>
              <a:ext uri="{FF2B5EF4-FFF2-40B4-BE49-F238E27FC236}">
                <a16:creationId xmlns="" xmlns:a16="http://schemas.microsoft.com/office/drawing/2014/main" id="{D01EFD30-AA1E-40C2-BF68-C0746FE40878}"/>
              </a:ext>
            </a:extLst>
          </p:cNvPr>
          <p:cNvSpPr/>
          <p:nvPr/>
        </p:nvSpPr>
        <p:spPr>
          <a:xfrm rot="728762">
            <a:off x="9122885" y="649996"/>
            <a:ext cx="1177446" cy="643651"/>
          </a:xfrm>
          <a:prstGeom prst="cloud">
            <a:avLst/>
          </a:pr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0900914-CCF3-A7C4-CF26-A04EDD6A5A7E}"/>
              </a:ext>
            </a:extLst>
          </p:cNvPr>
          <p:cNvSpPr txBox="1"/>
          <p:nvPr/>
        </p:nvSpPr>
        <p:spPr>
          <a:xfrm>
            <a:off x="902970" y="6275070"/>
            <a:ext cx="360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Bấm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táo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câu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hỏi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bấm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tiếp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lần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nữa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đáp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5133725" y="3876716"/>
            <a:ext cx="191832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400" cap="none" spc="-680" normalizeH="0" baseline="0" noProof="0" dirty="0">
              <a:ln w="28575" cmpd="dbl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=""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19</a:t>
              </a:r>
              <a:endParaRPr kumimoji="0" lang="x-non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9F872B-FACF-3C0B-F1E3-139AAFE186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70" y="2390328"/>
            <a:ext cx="7181710" cy="1505843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00764CA3-6BF7-E3F3-50FA-5F64169F55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394" y="-76559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514A768-94A9-BB26-5ADB-99924BA791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1254" y="2668461"/>
            <a:ext cx="598679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B7A4763-E3FB-40AD-79C0-A2952CAED5A0}"/>
              </a:ext>
            </a:extLst>
          </p:cNvPr>
          <p:cNvSpPr/>
          <p:nvPr/>
        </p:nvSpPr>
        <p:spPr>
          <a:xfrm>
            <a:off x="345534" y="372785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6B582E-2CF6-8CF5-DFA5-8A451B253316}"/>
              </a:ext>
            </a:extLst>
          </p:cNvPr>
          <p:cNvSpPr txBox="1"/>
          <p:nvPr/>
        </p:nvSpPr>
        <p:spPr>
          <a:xfrm>
            <a:off x="1503615" y="437769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Những hình nào là hình vuông?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1451A9-366E-CFD0-E8D7-4FAFD665F0EB}"/>
              </a:ext>
            </a:extLst>
          </p:cNvPr>
          <p:cNvSpPr txBox="1"/>
          <p:nvPr/>
        </p:nvSpPr>
        <p:spPr>
          <a:xfrm>
            <a:off x="1503615" y="491109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Những hình nào là hình tam giác?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7BE6DF-499D-DADA-3384-0788145248B4}"/>
              </a:ext>
            </a:extLst>
          </p:cNvPr>
          <p:cNvSpPr txBox="1"/>
          <p:nvPr/>
        </p:nvSpPr>
        <p:spPr>
          <a:xfrm>
            <a:off x="1503615" y="544449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Những hình nào là hình tròn?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E5B06F-04D4-1B5E-8A5D-E479A02A50C3}"/>
              </a:ext>
            </a:extLst>
          </p:cNvPr>
          <p:cNvSpPr txBox="1"/>
          <p:nvPr/>
        </p:nvSpPr>
        <p:spPr>
          <a:xfrm>
            <a:off x="1503615" y="5977890"/>
            <a:ext cx="1068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Những hình nào là hình chữ nhật?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8DF37F-FD8C-6D19-4230-51FC5FFFD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64" y="549718"/>
            <a:ext cx="8823455" cy="3944827"/>
          </a:xfrm>
          <a:prstGeom prst="rect">
            <a:avLst/>
          </a:prstGeom>
        </p:spPr>
      </p:pic>
      <p:sp>
        <p:nvSpPr>
          <p:cNvPr id="8" name="Right Arrow 29">
            <a:extLst>
              <a:ext uri="{FF2B5EF4-FFF2-40B4-BE49-F238E27FC236}">
                <a16:creationId xmlns="" xmlns:a16="http://schemas.microsoft.com/office/drawing/2014/main" id="{B9CC2C27-0558-0A90-21FA-86130BA9767F}"/>
              </a:ext>
            </a:extLst>
          </p:cNvPr>
          <p:cNvSpPr/>
          <p:nvPr/>
        </p:nvSpPr>
        <p:spPr>
          <a:xfrm rot="5057774">
            <a:off x="2216433" y="319864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30">
            <a:extLst>
              <a:ext uri="{FF2B5EF4-FFF2-40B4-BE49-F238E27FC236}">
                <a16:creationId xmlns="" xmlns:a16="http://schemas.microsoft.com/office/drawing/2014/main" id="{784CD8BD-63C1-F8D4-0399-185381645154}"/>
              </a:ext>
            </a:extLst>
          </p:cNvPr>
          <p:cNvSpPr/>
          <p:nvPr/>
        </p:nvSpPr>
        <p:spPr>
          <a:xfrm rot="5057774">
            <a:off x="8305597" y="319863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31">
            <a:extLst>
              <a:ext uri="{FF2B5EF4-FFF2-40B4-BE49-F238E27FC236}">
                <a16:creationId xmlns="" xmlns:a16="http://schemas.microsoft.com/office/drawing/2014/main" id="{1974F6C4-E116-C960-64F7-8DBDD2ABEF37}"/>
              </a:ext>
            </a:extLst>
          </p:cNvPr>
          <p:cNvSpPr/>
          <p:nvPr/>
        </p:nvSpPr>
        <p:spPr>
          <a:xfrm rot="3789303">
            <a:off x="3504997" y="2491371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32">
            <a:extLst>
              <a:ext uri="{FF2B5EF4-FFF2-40B4-BE49-F238E27FC236}">
                <a16:creationId xmlns="" xmlns:a16="http://schemas.microsoft.com/office/drawing/2014/main" id="{C27181F3-4C31-AF71-A1F0-7CAFE63D1439}"/>
              </a:ext>
            </a:extLst>
          </p:cNvPr>
          <p:cNvSpPr/>
          <p:nvPr/>
        </p:nvSpPr>
        <p:spPr>
          <a:xfrm rot="7677595">
            <a:off x="9501608" y="2477910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33">
            <a:extLst>
              <a:ext uri="{FF2B5EF4-FFF2-40B4-BE49-F238E27FC236}">
                <a16:creationId xmlns="" xmlns:a16="http://schemas.microsoft.com/office/drawing/2014/main" id="{56AF2AAB-E51A-9AFE-8597-680D57053819}"/>
              </a:ext>
            </a:extLst>
          </p:cNvPr>
          <p:cNvSpPr/>
          <p:nvPr/>
        </p:nvSpPr>
        <p:spPr>
          <a:xfrm rot="2780518">
            <a:off x="1568187" y="2496598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34">
            <a:extLst>
              <a:ext uri="{FF2B5EF4-FFF2-40B4-BE49-F238E27FC236}">
                <a16:creationId xmlns="" xmlns:a16="http://schemas.microsoft.com/office/drawing/2014/main" id="{54F2DC2F-884C-0E57-6542-B895C2C1AC2B}"/>
              </a:ext>
            </a:extLst>
          </p:cNvPr>
          <p:cNvSpPr/>
          <p:nvPr/>
        </p:nvSpPr>
        <p:spPr>
          <a:xfrm rot="6720023">
            <a:off x="4507409" y="439925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35">
            <a:extLst>
              <a:ext uri="{FF2B5EF4-FFF2-40B4-BE49-F238E27FC236}">
                <a16:creationId xmlns="" xmlns:a16="http://schemas.microsoft.com/office/drawing/2014/main" id="{7D54099B-8317-DD36-2DB2-1E8B3A9EF399}"/>
              </a:ext>
            </a:extLst>
          </p:cNvPr>
          <p:cNvSpPr/>
          <p:nvPr/>
        </p:nvSpPr>
        <p:spPr>
          <a:xfrm rot="6102026">
            <a:off x="6463984" y="294320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36">
            <a:extLst>
              <a:ext uri="{FF2B5EF4-FFF2-40B4-BE49-F238E27FC236}">
                <a16:creationId xmlns="" xmlns:a16="http://schemas.microsoft.com/office/drawing/2014/main" id="{F9181DB6-52F1-A128-176B-3D0B4B1C388E}"/>
              </a:ext>
            </a:extLst>
          </p:cNvPr>
          <p:cNvSpPr/>
          <p:nvPr/>
        </p:nvSpPr>
        <p:spPr>
          <a:xfrm rot="6102026">
            <a:off x="7706249" y="1951057"/>
            <a:ext cx="979752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6908917-FEFC-BB11-9ECE-F4A3F0291748}"/>
              </a:ext>
            </a:extLst>
          </p:cNvPr>
          <p:cNvGrpSpPr/>
          <p:nvPr/>
        </p:nvGrpSpPr>
        <p:grpSpPr>
          <a:xfrm>
            <a:off x="391442" y="322326"/>
            <a:ext cx="11252077" cy="845141"/>
            <a:chOff x="597667" y="496852"/>
            <a:chExt cx="11252077" cy="845141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87B0D9DC-688A-4C36-C83C-CE17D1D0B225}"/>
                </a:ext>
              </a:extLst>
            </p:cNvPr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695F920-89AE-9409-304F-1EC6E4B5246A}"/>
                </a:ext>
              </a:extLst>
            </p:cNvPr>
            <p:cNvSpPr txBox="1"/>
            <p:nvPr/>
          </p:nvSpPr>
          <p:spPr>
            <a:xfrm>
              <a:off x="1462696" y="496852"/>
              <a:ext cx="1038704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hình nào là khối lập phương?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A6472B-1901-72DA-8DB8-AFBA2769D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89" y="1404881"/>
            <a:ext cx="8195662" cy="43120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CD55608A-4E6E-EFE0-8B09-3627558E344C}"/>
              </a:ext>
            </a:extLst>
          </p:cNvPr>
          <p:cNvSpPr/>
          <p:nvPr/>
        </p:nvSpPr>
        <p:spPr>
          <a:xfrm>
            <a:off x="2858243" y="340086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C8634DE-3189-133E-D6DC-49C17C0342A1}"/>
              </a:ext>
            </a:extLst>
          </p:cNvPr>
          <p:cNvSpPr/>
          <p:nvPr/>
        </p:nvSpPr>
        <p:spPr>
          <a:xfrm>
            <a:off x="8376457" y="3400864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5140A8F-EBDB-9426-E26A-7210426EFE4D}"/>
              </a:ext>
            </a:extLst>
          </p:cNvPr>
          <p:cNvSpPr/>
          <p:nvPr/>
        </p:nvSpPr>
        <p:spPr>
          <a:xfrm>
            <a:off x="5561587" y="509954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078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ECFEBC0-D859-14DA-9D39-A620DDA8B1CF}"/>
              </a:ext>
            </a:extLst>
          </p:cNvPr>
          <p:cNvGrpSpPr/>
          <p:nvPr/>
        </p:nvGrpSpPr>
        <p:grpSpPr>
          <a:xfrm>
            <a:off x="601209" y="533400"/>
            <a:ext cx="11374185" cy="822960"/>
            <a:chOff x="559883" y="346364"/>
            <a:chExt cx="11374185" cy="822960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0B7FDAD-6723-3C98-C18E-67CC0060C89A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1EBEC56-1AB3-95CD-2C18-46008487208B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dặt vài dấu “?” là hình nào?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95CBF0B-CC8C-2ADE-AA2D-CC308528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1838654"/>
            <a:ext cx="10532471" cy="31806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033EEFE3-FD45-ABBB-7910-8AC458A1E11D}"/>
              </a:ext>
            </a:extLst>
          </p:cNvPr>
          <p:cNvSpPr/>
          <p:nvPr/>
        </p:nvSpPr>
        <p:spPr>
          <a:xfrm>
            <a:off x="5246394" y="413472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0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502C8A-7453-24F1-F675-38941D3B4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942" b="45612"/>
          <a:stretch/>
        </p:blipFill>
        <p:spPr>
          <a:xfrm>
            <a:off x="1486511" y="3565670"/>
            <a:ext cx="3640564" cy="29960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6DAF22B-BDB6-1E76-FFD5-9F52C0D3B548}"/>
              </a:ext>
            </a:extLst>
          </p:cNvPr>
          <p:cNvGrpSpPr/>
          <p:nvPr/>
        </p:nvGrpSpPr>
        <p:grpSpPr>
          <a:xfrm>
            <a:off x="365919" y="148679"/>
            <a:ext cx="11374185" cy="822960"/>
            <a:chOff x="559883" y="346364"/>
            <a:chExt cx="11374185" cy="822960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A9D915ED-59DB-9A84-D9BD-E188FC014502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B7C42E1-AACC-5AA0-332B-B237C469ECAD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Từ bốn hình tam giác như nhau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65ABCF-D0AA-9689-8657-FE8CACC1C272}"/>
              </a:ext>
            </a:extLst>
          </p:cNvPr>
          <p:cNvSpPr txBox="1"/>
          <p:nvPr/>
        </p:nvSpPr>
        <p:spPr>
          <a:xfrm>
            <a:off x="1237689" y="3048000"/>
            <a:ext cx="953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thành mỗi hình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0C516F-7F5C-D6EF-955A-9669BF94F793}"/>
              </a:ext>
            </a:extLst>
          </p:cNvPr>
          <p:cNvSpPr txBox="1"/>
          <p:nvPr/>
        </p:nvSpPr>
        <p:spPr>
          <a:xfrm>
            <a:off x="1237690" y="3675966"/>
            <a:ext cx="95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AFCEFB-15DB-4F62-1D36-AE51E668C93B}"/>
              </a:ext>
            </a:extLst>
          </p:cNvPr>
          <p:cNvSpPr txBox="1"/>
          <p:nvPr/>
        </p:nvSpPr>
        <p:spPr>
          <a:xfrm>
            <a:off x="5995165" y="3675966"/>
            <a:ext cx="95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229946-5248-DC22-CA2D-F172008A5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89" y="1143630"/>
            <a:ext cx="6957060" cy="1722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F81A3C6-F678-25BF-7DE6-692A2E7AE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56050" r="46159" b="870"/>
          <a:stretch/>
        </p:blipFill>
        <p:spPr>
          <a:xfrm>
            <a:off x="6929335" y="3930551"/>
            <a:ext cx="3842284" cy="2373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554CB80-6B8B-78A9-A5BE-8BCDF2264D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2" t="2305" r="8194" b="45796"/>
          <a:stretch/>
        </p:blipFill>
        <p:spPr>
          <a:xfrm>
            <a:off x="9736267" y="2285825"/>
            <a:ext cx="2003837" cy="22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03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207</Words>
  <Application>Microsoft Office PowerPoint</Application>
  <PresentationFormat>Custom</PresentationFormat>
  <Paragraphs>51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自定义设计方案</vt:lpstr>
      <vt:lpstr>1_Office Theme</vt:lpstr>
      <vt:lpstr>2_Office Theme</vt:lpstr>
      <vt:lpstr>Custom Design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41</cp:revision>
  <dcterms:created xsi:type="dcterms:W3CDTF">2021-07-24T01:07:49Z</dcterms:created>
  <dcterms:modified xsi:type="dcterms:W3CDTF">2026-01-17T01:31:26Z</dcterms:modified>
</cp:coreProperties>
</file>