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18"/>
  </p:notesMasterIdLst>
  <p:sldIdLst>
    <p:sldId id="343" r:id="rId5"/>
    <p:sldId id="257" r:id="rId6"/>
    <p:sldId id="342" r:id="rId7"/>
    <p:sldId id="260" r:id="rId8"/>
    <p:sldId id="336" r:id="rId9"/>
    <p:sldId id="337" r:id="rId10"/>
    <p:sldId id="338" r:id="rId11"/>
    <p:sldId id="327" r:id="rId12"/>
    <p:sldId id="331" r:id="rId13"/>
    <p:sldId id="332" r:id="rId14"/>
    <p:sldId id="339" r:id="rId15"/>
    <p:sldId id="34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?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8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05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72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5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28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13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51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25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28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49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98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7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105ECC-05DB-4A25-8E6A-E61FCA6F5619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4AA66ED3-56E5-A936-4B27-615FD0FC0D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9821" y="175689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4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png"/><Relationship Id="rId5" Type="http://schemas.openxmlformats.org/officeDocument/2006/relationships/image" Target="../media/image36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3200" y="685804"/>
            <a:ext cx="11379200" cy="2862308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20: Ôn </a:t>
            </a:r>
            <a:r>
              <a:rPr lang="en-US" sz="36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chung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250965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BD22624-123E-6DE9-953D-3110605E97DE}"/>
              </a:ext>
            </a:extLst>
          </p:cNvPr>
          <p:cNvGrpSpPr/>
          <p:nvPr/>
        </p:nvGrpSpPr>
        <p:grpSpPr>
          <a:xfrm>
            <a:off x="601209" y="533400"/>
            <a:ext cx="11374185" cy="846415"/>
            <a:chOff x="559883" y="346364"/>
            <a:chExt cx="11374185" cy="846415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75215A09-77E9-4259-78ED-A8E6774F887A}"/>
                </a:ext>
              </a:extLst>
            </p:cNvPr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ACE4F7D-6C27-B3BC-24CE-34113C94529B}"/>
                </a:ext>
              </a:extLst>
            </p:cNvPr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</a:p>
          </p:txBody>
        </p:sp>
      </p:grpSp>
      <p:sp>
        <p:nvSpPr>
          <p:cNvPr id="5" name="Rounded Rectangle 23">
            <a:extLst>
              <a:ext uri="{FF2B5EF4-FFF2-40B4-BE49-F238E27FC236}">
                <a16:creationId xmlns="" xmlns:a16="http://schemas.microsoft.com/office/drawing/2014/main" id="{F5071224-329F-9007-7450-37EA22C52CA3}"/>
              </a:ext>
            </a:extLst>
          </p:cNvPr>
          <p:cNvSpPr/>
          <p:nvPr/>
        </p:nvSpPr>
        <p:spPr>
          <a:xfrm>
            <a:off x="7557565" y="4800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Rounded Rectangle 24">
            <a:extLst>
              <a:ext uri="{FF2B5EF4-FFF2-40B4-BE49-F238E27FC236}">
                <a16:creationId xmlns="" xmlns:a16="http://schemas.microsoft.com/office/drawing/2014/main" id="{D162D110-FD1F-287E-6231-0064B09280BD}"/>
              </a:ext>
            </a:extLst>
          </p:cNvPr>
          <p:cNvSpPr/>
          <p:nvPr/>
        </p:nvSpPr>
        <p:spPr>
          <a:xfrm>
            <a:off x="4779443" y="48006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7" name="Rounded Rectangle 25">
            <a:extLst>
              <a:ext uri="{FF2B5EF4-FFF2-40B4-BE49-F238E27FC236}">
                <a16:creationId xmlns="" xmlns:a16="http://schemas.microsoft.com/office/drawing/2014/main" id="{81DCE069-914D-FB6F-6B9B-98124E59D67C}"/>
              </a:ext>
            </a:extLst>
          </p:cNvPr>
          <p:cNvSpPr/>
          <p:nvPr/>
        </p:nvSpPr>
        <p:spPr>
          <a:xfrm>
            <a:off x="7557565" y="4800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8" name="Rounded Rectangle 38">
            <a:extLst>
              <a:ext uri="{FF2B5EF4-FFF2-40B4-BE49-F238E27FC236}">
                <a16:creationId xmlns="" xmlns:a16="http://schemas.microsoft.com/office/drawing/2014/main" id="{565C6E33-9F07-4822-0871-262CEB023758}"/>
              </a:ext>
            </a:extLst>
          </p:cNvPr>
          <p:cNvSpPr/>
          <p:nvPr/>
        </p:nvSpPr>
        <p:spPr>
          <a:xfrm>
            <a:off x="6622757" y="48006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9" name="Rounded Rectangle 43">
            <a:extLst>
              <a:ext uri="{FF2B5EF4-FFF2-40B4-BE49-F238E27FC236}">
                <a16:creationId xmlns="" xmlns:a16="http://schemas.microsoft.com/office/drawing/2014/main" id="{B6BE3C58-7E12-6F7E-909D-B5F253A52CA3}"/>
              </a:ext>
            </a:extLst>
          </p:cNvPr>
          <p:cNvSpPr/>
          <p:nvPr/>
        </p:nvSpPr>
        <p:spPr>
          <a:xfrm>
            <a:off x="3850534" y="4800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Rounded Rectangle 44">
            <a:extLst>
              <a:ext uri="{FF2B5EF4-FFF2-40B4-BE49-F238E27FC236}">
                <a16:creationId xmlns="" xmlns:a16="http://schemas.microsoft.com/office/drawing/2014/main" id="{B01474ED-7725-5B2D-830E-D4F1B196E41C}"/>
              </a:ext>
            </a:extLst>
          </p:cNvPr>
          <p:cNvSpPr/>
          <p:nvPr/>
        </p:nvSpPr>
        <p:spPr>
          <a:xfrm>
            <a:off x="5699919" y="4800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Rounded Rectangle 45">
            <a:extLst>
              <a:ext uri="{FF2B5EF4-FFF2-40B4-BE49-F238E27FC236}">
                <a16:creationId xmlns="" xmlns:a16="http://schemas.microsoft.com/office/drawing/2014/main" id="{D8C889E3-B8A5-1362-6991-24C63442FF1C}"/>
              </a:ext>
            </a:extLst>
          </p:cNvPr>
          <p:cNvSpPr/>
          <p:nvPr/>
        </p:nvSpPr>
        <p:spPr>
          <a:xfrm>
            <a:off x="3850534" y="4800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Rounded Rectangle 46">
            <a:extLst>
              <a:ext uri="{FF2B5EF4-FFF2-40B4-BE49-F238E27FC236}">
                <a16:creationId xmlns="" xmlns:a16="http://schemas.microsoft.com/office/drawing/2014/main" id="{D37EC0B4-5280-0C98-5710-3BC09B71F043}"/>
              </a:ext>
            </a:extLst>
          </p:cNvPr>
          <p:cNvSpPr/>
          <p:nvPr/>
        </p:nvSpPr>
        <p:spPr>
          <a:xfrm>
            <a:off x="5699919" y="4800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62627C2-CAF0-4B67-41C4-979E898AB6A2}"/>
              </a:ext>
            </a:extLst>
          </p:cNvPr>
          <p:cNvSpPr txBox="1"/>
          <p:nvPr/>
        </p:nvSpPr>
        <p:spPr>
          <a:xfrm>
            <a:off x="1424328" y="1434922"/>
            <a:ext cx="160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5FFA340E-E357-801E-5088-DB2A888F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1103168"/>
            <a:ext cx="6077238" cy="331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F9025157-2411-29B9-829D-EBA9FED14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35" y="914400"/>
            <a:ext cx="10526569" cy="359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14">
            <a:extLst>
              <a:ext uri="{FF2B5EF4-FFF2-40B4-BE49-F238E27FC236}">
                <a16:creationId xmlns="" xmlns:a16="http://schemas.microsoft.com/office/drawing/2014/main" id="{891D5B86-351D-8C5E-006D-902D1E386ED3}"/>
              </a:ext>
            </a:extLst>
          </p:cNvPr>
          <p:cNvSpPr/>
          <p:nvPr/>
        </p:nvSpPr>
        <p:spPr>
          <a:xfrm>
            <a:off x="7557565" y="4800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="" xmlns:a16="http://schemas.microsoft.com/office/drawing/2014/main" id="{F772418F-6778-9A39-E597-C9B5C9205EB3}"/>
              </a:ext>
            </a:extLst>
          </p:cNvPr>
          <p:cNvSpPr/>
          <p:nvPr/>
        </p:nvSpPr>
        <p:spPr>
          <a:xfrm>
            <a:off x="4779443" y="48006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5" name="Rounded Rectangle 16">
            <a:extLst>
              <a:ext uri="{FF2B5EF4-FFF2-40B4-BE49-F238E27FC236}">
                <a16:creationId xmlns="" xmlns:a16="http://schemas.microsoft.com/office/drawing/2014/main" id="{B2852930-1590-EB02-3455-C065881F6259}"/>
              </a:ext>
            </a:extLst>
          </p:cNvPr>
          <p:cNvSpPr/>
          <p:nvPr/>
        </p:nvSpPr>
        <p:spPr>
          <a:xfrm>
            <a:off x="7557565" y="4800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" name="Rounded Rectangle 17">
            <a:extLst>
              <a:ext uri="{FF2B5EF4-FFF2-40B4-BE49-F238E27FC236}">
                <a16:creationId xmlns="" xmlns:a16="http://schemas.microsoft.com/office/drawing/2014/main" id="{0BCB6C65-C76F-78FA-F122-72AB21AE1D29}"/>
              </a:ext>
            </a:extLst>
          </p:cNvPr>
          <p:cNvSpPr/>
          <p:nvPr/>
        </p:nvSpPr>
        <p:spPr>
          <a:xfrm>
            <a:off x="6622757" y="48006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7" name="Rounded Rectangle 18">
            <a:extLst>
              <a:ext uri="{FF2B5EF4-FFF2-40B4-BE49-F238E27FC236}">
                <a16:creationId xmlns="" xmlns:a16="http://schemas.microsoft.com/office/drawing/2014/main" id="{4F7097A2-A587-C1AE-B21F-355130B89517}"/>
              </a:ext>
            </a:extLst>
          </p:cNvPr>
          <p:cNvSpPr/>
          <p:nvPr/>
        </p:nvSpPr>
        <p:spPr>
          <a:xfrm>
            <a:off x="3850534" y="4800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ounded Rectangle 19">
            <a:extLst>
              <a:ext uri="{FF2B5EF4-FFF2-40B4-BE49-F238E27FC236}">
                <a16:creationId xmlns="" xmlns:a16="http://schemas.microsoft.com/office/drawing/2014/main" id="{42CCCD54-147D-AFAF-6BFF-6CCD6B29754C}"/>
              </a:ext>
            </a:extLst>
          </p:cNvPr>
          <p:cNvSpPr/>
          <p:nvPr/>
        </p:nvSpPr>
        <p:spPr>
          <a:xfrm>
            <a:off x="5699919" y="4800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" name="Rounded Rectangle 20">
            <a:extLst>
              <a:ext uri="{FF2B5EF4-FFF2-40B4-BE49-F238E27FC236}">
                <a16:creationId xmlns="" xmlns:a16="http://schemas.microsoft.com/office/drawing/2014/main" id="{139E1459-9A07-2206-665E-5546B839EEB2}"/>
              </a:ext>
            </a:extLst>
          </p:cNvPr>
          <p:cNvSpPr/>
          <p:nvPr/>
        </p:nvSpPr>
        <p:spPr>
          <a:xfrm>
            <a:off x="3850534" y="4800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557555-DEE0-A8AB-C399-B5796353FDB0}"/>
              </a:ext>
            </a:extLst>
          </p:cNvPr>
          <p:cNvSpPr txBox="1"/>
          <p:nvPr/>
        </p:nvSpPr>
        <p:spPr>
          <a:xfrm>
            <a:off x="662328" y="457200"/>
            <a:ext cx="160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0407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FEEE98E7-B699-CD4A-E505-23FA63660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4" y="1608011"/>
            <a:ext cx="11177571" cy="364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9433A50-7E58-285E-DEA0-4122E41C4BB2}"/>
              </a:ext>
            </a:extLst>
          </p:cNvPr>
          <p:cNvGrpSpPr/>
          <p:nvPr/>
        </p:nvGrpSpPr>
        <p:grpSpPr>
          <a:xfrm>
            <a:off x="423069" y="586740"/>
            <a:ext cx="11374185" cy="822960"/>
            <a:chOff x="559883" y="346364"/>
            <a:chExt cx="11374185" cy="822960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1ED4B97E-ACDE-82D0-2615-C50602671235}"/>
                </a:ext>
              </a:extLst>
            </p:cNvPr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1E827D5-70EA-8FEC-D563-623987B46485}"/>
                </a:ext>
              </a:extLst>
            </p:cNvPr>
            <p:cNvSpPr txBox="1"/>
            <p:nvPr/>
          </p:nvSpPr>
          <p:spPr>
            <a:xfrm>
              <a:off x="142094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 thích hợp đặt vào dấu “?” là hình nào?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139A3E-BB46-673B-FFDA-DF552BEC5A72}"/>
              </a:ext>
            </a:extLst>
          </p:cNvPr>
          <p:cNvSpPr txBox="1"/>
          <p:nvPr/>
        </p:nvSpPr>
        <p:spPr>
          <a:xfrm>
            <a:off x="1388167" y="555438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4D3BF3D-1C4F-A326-A4F5-8BF7ED2E67BC}"/>
              </a:ext>
            </a:extLst>
          </p:cNvPr>
          <p:cNvSpPr txBox="1"/>
          <p:nvPr/>
        </p:nvSpPr>
        <p:spPr>
          <a:xfrm>
            <a:off x="4023519" y="555438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EFB42B6-E4E4-2987-CBE7-5950FF74E7D1}"/>
              </a:ext>
            </a:extLst>
          </p:cNvPr>
          <p:cNvSpPr txBox="1"/>
          <p:nvPr/>
        </p:nvSpPr>
        <p:spPr>
          <a:xfrm>
            <a:off x="6602759" y="555438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1A7CE47-BD53-8067-FD63-DBA3AF422459}"/>
              </a:ext>
            </a:extLst>
          </p:cNvPr>
          <p:cNvSpPr txBox="1"/>
          <p:nvPr/>
        </p:nvSpPr>
        <p:spPr>
          <a:xfrm>
            <a:off x="9205119" y="555438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4F73922-C162-A7D2-7F99-68BE03DBACE6}"/>
              </a:ext>
            </a:extLst>
          </p:cNvPr>
          <p:cNvSpPr/>
          <p:nvPr/>
        </p:nvSpPr>
        <p:spPr>
          <a:xfrm>
            <a:off x="7252055" y="5569636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1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76548" y="4144597"/>
            <a:ext cx="1889379" cy="2743200"/>
          </a:xfrm>
          <a:custGeom>
            <a:avLst/>
            <a:gdLst/>
            <a:ahLst/>
            <a:cxnLst/>
            <a:rect l="l" t="t" r="r" b="b"/>
            <a:pathLst>
              <a:path w="2834068" h="4114800">
                <a:moveTo>
                  <a:pt x="0" y="0"/>
                </a:moveTo>
                <a:lnTo>
                  <a:pt x="2834068" y="0"/>
                </a:lnTo>
                <a:lnTo>
                  <a:pt x="2834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85800" y="874548"/>
            <a:ext cx="6683215" cy="5216114"/>
            <a:chOff x="0" y="0"/>
            <a:chExt cx="4573126" cy="3569232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4574396" cy="3567962"/>
            </a:xfrm>
            <a:custGeom>
              <a:avLst/>
              <a:gdLst/>
              <a:ahLst/>
              <a:cxnLst/>
              <a:rect l="l" t="t" r="r" b="b"/>
              <a:pathLst>
                <a:path w="4574396" h="3567962">
                  <a:moveTo>
                    <a:pt x="4562966" y="27940"/>
                  </a:moveTo>
                  <a:cubicBezTo>
                    <a:pt x="4554076" y="24130"/>
                    <a:pt x="4545186" y="21590"/>
                    <a:pt x="4536296" y="21590"/>
                  </a:cubicBezTo>
                  <a:cubicBezTo>
                    <a:pt x="4509626" y="20320"/>
                    <a:pt x="4442114" y="20320"/>
                    <a:pt x="4366966" y="17780"/>
                  </a:cubicBezTo>
                  <a:cubicBezTo>
                    <a:pt x="4195199" y="12700"/>
                    <a:pt x="4027010" y="6350"/>
                    <a:pt x="3855243" y="3810"/>
                  </a:cubicBezTo>
                  <a:cubicBezTo>
                    <a:pt x="3715683" y="1270"/>
                    <a:pt x="3579700" y="3810"/>
                    <a:pt x="3440140" y="2540"/>
                  </a:cubicBezTo>
                  <a:cubicBezTo>
                    <a:pt x="3379306" y="2540"/>
                    <a:pt x="3318471" y="0"/>
                    <a:pt x="3257637" y="2540"/>
                  </a:cubicBezTo>
                  <a:cubicBezTo>
                    <a:pt x="3110920" y="10160"/>
                    <a:pt x="2964202" y="11430"/>
                    <a:pt x="2813906" y="8890"/>
                  </a:cubicBezTo>
                  <a:cubicBezTo>
                    <a:pt x="2738758" y="7620"/>
                    <a:pt x="2663610" y="7620"/>
                    <a:pt x="2588462" y="7620"/>
                  </a:cubicBezTo>
                  <a:cubicBezTo>
                    <a:pt x="2452480" y="7620"/>
                    <a:pt x="2316498" y="7620"/>
                    <a:pt x="2180516" y="6350"/>
                  </a:cubicBezTo>
                  <a:cubicBezTo>
                    <a:pt x="2037376" y="5080"/>
                    <a:pt x="627456" y="2540"/>
                    <a:pt x="487895" y="1270"/>
                  </a:cubicBezTo>
                  <a:cubicBezTo>
                    <a:pt x="373384" y="0"/>
                    <a:pt x="262451" y="1270"/>
                    <a:pt x="147940" y="1270"/>
                  </a:cubicBezTo>
                  <a:cubicBezTo>
                    <a:pt x="6921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9611"/>
                    <a:pt x="16510" y="337268"/>
                    <a:pt x="17780" y="492158"/>
                  </a:cubicBezTo>
                  <a:cubicBezTo>
                    <a:pt x="19050" y="649815"/>
                    <a:pt x="17780" y="807472"/>
                    <a:pt x="16510" y="967894"/>
                  </a:cubicBezTo>
                  <a:cubicBezTo>
                    <a:pt x="15240" y="1131083"/>
                    <a:pt x="2540" y="2843179"/>
                    <a:pt x="2540" y="3006368"/>
                  </a:cubicBezTo>
                  <a:cubicBezTo>
                    <a:pt x="2540" y="3166790"/>
                    <a:pt x="1270" y="3327213"/>
                    <a:pt x="0" y="3487636"/>
                  </a:cubicBezTo>
                  <a:cubicBezTo>
                    <a:pt x="0" y="3513352"/>
                    <a:pt x="3810" y="3523512"/>
                    <a:pt x="15240" y="3528592"/>
                  </a:cubicBezTo>
                  <a:cubicBezTo>
                    <a:pt x="22860" y="3532402"/>
                    <a:pt x="31750" y="3534942"/>
                    <a:pt x="40640" y="3536212"/>
                  </a:cubicBezTo>
                  <a:cubicBezTo>
                    <a:pt x="144361" y="3541292"/>
                    <a:pt x="280343" y="3545102"/>
                    <a:pt x="416325" y="3550182"/>
                  </a:cubicBezTo>
                  <a:cubicBezTo>
                    <a:pt x="491473" y="3552722"/>
                    <a:pt x="566621" y="3557802"/>
                    <a:pt x="641769" y="3559072"/>
                  </a:cubicBezTo>
                  <a:cubicBezTo>
                    <a:pt x="767016" y="3561612"/>
                    <a:pt x="2162623" y="3562882"/>
                    <a:pt x="2287870" y="3564152"/>
                  </a:cubicBezTo>
                  <a:cubicBezTo>
                    <a:pt x="2305762" y="3564152"/>
                    <a:pt x="2323654" y="3564152"/>
                    <a:pt x="2341547" y="3564152"/>
                  </a:cubicBezTo>
                  <a:cubicBezTo>
                    <a:pt x="2427430" y="3564152"/>
                    <a:pt x="2516892" y="3562882"/>
                    <a:pt x="2602776" y="3562882"/>
                  </a:cubicBezTo>
                  <a:cubicBezTo>
                    <a:pt x="2702973" y="3562882"/>
                    <a:pt x="2799592" y="3564152"/>
                    <a:pt x="2899789" y="3564152"/>
                  </a:cubicBezTo>
                  <a:cubicBezTo>
                    <a:pt x="3046507" y="3564152"/>
                    <a:pt x="3196803" y="3564152"/>
                    <a:pt x="3343521" y="3564152"/>
                  </a:cubicBezTo>
                  <a:cubicBezTo>
                    <a:pt x="3479503" y="3564152"/>
                    <a:pt x="3615485" y="3565422"/>
                    <a:pt x="3751468" y="3566692"/>
                  </a:cubicBezTo>
                  <a:cubicBezTo>
                    <a:pt x="3812301" y="3566692"/>
                    <a:pt x="3876714" y="3567962"/>
                    <a:pt x="3937548" y="3567962"/>
                  </a:cubicBezTo>
                  <a:cubicBezTo>
                    <a:pt x="4134365" y="3566692"/>
                    <a:pt x="4327603" y="3560342"/>
                    <a:pt x="4513435" y="3560342"/>
                  </a:cubicBezTo>
                  <a:cubicBezTo>
                    <a:pt x="4517246" y="3560342"/>
                    <a:pt x="4522326" y="3557802"/>
                    <a:pt x="4526135" y="3555262"/>
                  </a:cubicBezTo>
                  <a:cubicBezTo>
                    <a:pt x="4531216" y="3551452"/>
                    <a:pt x="4533755" y="3545102"/>
                    <a:pt x="4536296" y="3542562"/>
                  </a:cubicBezTo>
                  <a:cubicBezTo>
                    <a:pt x="4537566" y="3468274"/>
                    <a:pt x="4538835" y="3352106"/>
                    <a:pt x="4540105" y="3235938"/>
                  </a:cubicBezTo>
                  <a:cubicBezTo>
                    <a:pt x="4541376" y="3056154"/>
                    <a:pt x="4551535" y="1330228"/>
                    <a:pt x="4552805" y="1150444"/>
                  </a:cubicBezTo>
                  <a:cubicBezTo>
                    <a:pt x="4552805" y="1042574"/>
                    <a:pt x="4554076" y="934703"/>
                    <a:pt x="4555346" y="826833"/>
                  </a:cubicBezTo>
                  <a:cubicBezTo>
                    <a:pt x="4556616" y="710665"/>
                    <a:pt x="4557885" y="594497"/>
                    <a:pt x="4560426" y="478329"/>
                  </a:cubicBezTo>
                  <a:cubicBezTo>
                    <a:pt x="4561696" y="409181"/>
                    <a:pt x="4561696" y="337267"/>
                    <a:pt x="4566776" y="268120"/>
                  </a:cubicBezTo>
                  <a:cubicBezTo>
                    <a:pt x="4571855" y="185143"/>
                    <a:pt x="4574396" y="104931"/>
                    <a:pt x="4573126" y="44450"/>
                  </a:cubicBezTo>
                  <a:cubicBezTo>
                    <a:pt x="4573126" y="38100"/>
                    <a:pt x="4569316" y="30480"/>
                    <a:pt x="4562966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 rot="-2700000">
            <a:off x="8554992" y="198442"/>
            <a:ext cx="3611990" cy="1991109"/>
          </a:xfrm>
          <a:custGeom>
            <a:avLst/>
            <a:gdLst/>
            <a:ahLst/>
            <a:cxnLst/>
            <a:rect l="l" t="t" r="r" b="b"/>
            <a:pathLst>
              <a:path w="5417985" h="2986664">
                <a:moveTo>
                  <a:pt x="0" y="0"/>
                </a:moveTo>
                <a:lnTo>
                  <a:pt x="5417986" y="0"/>
                </a:lnTo>
                <a:lnTo>
                  <a:pt x="5417986" y="2986664"/>
                </a:lnTo>
                <a:lnTo>
                  <a:pt x="0" y="29866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724615" y="1919663"/>
            <a:ext cx="4149001" cy="4950002"/>
          </a:xfrm>
          <a:custGeom>
            <a:avLst/>
            <a:gdLst/>
            <a:ahLst/>
            <a:cxnLst/>
            <a:rect l="l" t="t" r="r" b="b"/>
            <a:pathLst>
              <a:path w="6223502" h="7425003">
                <a:moveTo>
                  <a:pt x="0" y="0"/>
                </a:moveTo>
                <a:lnTo>
                  <a:pt x="6223502" y="0"/>
                </a:lnTo>
                <a:lnTo>
                  <a:pt x="6223502" y="7425003"/>
                </a:lnTo>
                <a:lnTo>
                  <a:pt x="0" y="74250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6499340" y="479995"/>
            <a:ext cx="1525052" cy="1428003"/>
          </a:xfrm>
          <a:custGeom>
            <a:avLst/>
            <a:gdLst/>
            <a:ahLst/>
            <a:cxnLst/>
            <a:rect l="l" t="t" r="r" b="b"/>
            <a:pathLst>
              <a:path w="2287578" h="2142005">
                <a:moveTo>
                  <a:pt x="0" y="0"/>
                </a:moveTo>
                <a:lnTo>
                  <a:pt x="2287578" y="0"/>
                </a:lnTo>
                <a:lnTo>
                  <a:pt x="2287578" y="2142005"/>
                </a:lnTo>
                <a:lnTo>
                  <a:pt x="0" y="21420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C2B1AE7-C893-5376-12AA-9AB65B1BB0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7601" y="1295400"/>
            <a:ext cx="5614579" cy="462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5023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61091">
            <a:off x="8455218" y="-1177025"/>
            <a:ext cx="2840807" cy="3725649"/>
          </a:xfrm>
          <a:custGeom>
            <a:avLst/>
            <a:gdLst/>
            <a:ahLst/>
            <a:cxnLst/>
            <a:rect l="l" t="t" r="r" b="b"/>
            <a:pathLst>
              <a:path w="4261211" h="5588473">
                <a:moveTo>
                  <a:pt x="0" y="0"/>
                </a:moveTo>
                <a:lnTo>
                  <a:pt x="4261211" y="0"/>
                </a:lnTo>
                <a:lnTo>
                  <a:pt x="4261211" y="5588474"/>
                </a:lnTo>
                <a:lnTo>
                  <a:pt x="0" y="55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235341" y="5438576"/>
            <a:ext cx="12427341" cy="1550333"/>
            <a:chOff x="0" y="0"/>
            <a:chExt cx="4909567" cy="6124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09567" cy="612477"/>
            </a:xfrm>
            <a:custGeom>
              <a:avLst/>
              <a:gdLst/>
              <a:ahLst/>
              <a:cxnLst/>
              <a:rect l="l" t="t" r="r" b="b"/>
              <a:pathLst>
                <a:path w="4909567" h="612477">
                  <a:moveTo>
                    <a:pt x="0" y="0"/>
                  </a:moveTo>
                  <a:lnTo>
                    <a:pt x="4909567" y="0"/>
                  </a:lnTo>
                  <a:lnTo>
                    <a:pt x="4909567" y="612477"/>
                  </a:lnTo>
                  <a:lnTo>
                    <a:pt x="0" y="612477"/>
                  </a:lnTo>
                  <a:close/>
                </a:path>
              </a:pathLst>
            </a:custGeom>
            <a:solidFill>
              <a:srgbClr val="A4CCC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909567" cy="6315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542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5801" y="1059700"/>
            <a:ext cx="5980451" cy="5087100"/>
            <a:chOff x="0" y="0"/>
            <a:chExt cx="4092246" cy="3480952"/>
          </a:xfrm>
        </p:grpSpPr>
        <p:sp>
          <p:nvSpPr>
            <p:cNvPr id="7" name="Freeform 7"/>
            <p:cNvSpPr/>
            <p:nvPr/>
          </p:nvSpPr>
          <p:spPr>
            <a:xfrm>
              <a:off x="0" y="-1270"/>
              <a:ext cx="4093516" cy="3479682"/>
            </a:xfrm>
            <a:custGeom>
              <a:avLst/>
              <a:gdLst/>
              <a:ahLst/>
              <a:cxnLst/>
              <a:rect l="l" t="t" r="r" b="b"/>
              <a:pathLst>
                <a:path w="4093516" h="3479682">
                  <a:moveTo>
                    <a:pt x="4082086" y="27940"/>
                  </a:moveTo>
                  <a:cubicBezTo>
                    <a:pt x="4073196" y="24130"/>
                    <a:pt x="4064306" y="21590"/>
                    <a:pt x="4055416" y="21590"/>
                  </a:cubicBezTo>
                  <a:cubicBezTo>
                    <a:pt x="4028746" y="20320"/>
                    <a:pt x="3968290" y="20320"/>
                    <a:pt x="3901265" y="17780"/>
                  </a:cubicBezTo>
                  <a:cubicBezTo>
                    <a:pt x="3748063" y="12700"/>
                    <a:pt x="3598054" y="6350"/>
                    <a:pt x="3444853" y="3810"/>
                  </a:cubicBezTo>
                  <a:cubicBezTo>
                    <a:pt x="3320376" y="1270"/>
                    <a:pt x="3199092" y="3810"/>
                    <a:pt x="3074616" y="2540"/>
                  </a:cubicBezTo>
                  <a:cubicBezTo>
                    <a:pt x="3020358" y="2540"/>
                    <a:pt x="2966099" y="0"/>
                    <a:pt x="2911840" y="2540"/>
                  </a:cubicBezTo>
                  <a:cubicBezTo>
                    <a:pt x="2780981" y="10160"/>
                    <a:pt x="2650121" y="11430"/>
                    <a:pt x="2516070" y="8890"/>
                  </a:cubicBezTo>
                  <a:cubicBezTo>
                    <a:pt x="2449045" y="7620"/>
                    <a:pt x="2382019" y="7620"/>
                    <a:pt x="2314994" y="7620"/>
                  </a:cubicBezTo>
                  <a:cubicBezTo>
                    <a:pt x="2193709" y="7620"/>
                    <a:pt x="2072425" y="7620"/>
                    <a:pt x="1951141" y="6350"/>
                  </a:cubicBezTo>
                  <a:cubicBezTo>
                    <a:pt x="1823473" y="5080"/>
                    <a:pt x="565947" y="2540"/>
                    <a:pt x="441471" y="1270"/>
                  </a:cubicBezTo>
                  <a:cubicBezTo>
                    <a:pt x="339337" y="0"/>
                    <a:pt x="240394" y="1270"/>
                    <a:pt x="138260" y="1270"/>
                  </a:cubicBezTo>
                  <a:cubicBezTo>
                    <a:pt x="68043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76692"/>
                    <a:pt x="16510" y="330301"/>
                    <a:pt x="17780" y="481215"/>
                  </a:cubicBezTo>
                  <a:cubicBezTo>
                    <a:pt x="19050" y="634825"/>
                    <a:pt x="17780" y="788434"/>
                    <a:pt x="16510" y="944738"/>
                  </a:cubicBezTo>
                  <a:cubicBezTo>
                    <a:pt x="15240" y="1103737"/>
                    <a:pt x="2540" y="2771881"/>
                    <a:pt x="2540" y="2930880"/>
                  </a:cubicBezTo>
                  <a:cubicBezTo>
                    <a:pt x="2540" y="3087184"/>
                    <a:pt x="1270" y="3243488"/>
                    <a:pt x="0" y="3399792"/>
                  </a:cubicBezTo>
                  <a:cubicBezTo>
                    <a:pt x="0" y="3425071"/>
                    <a:pt x="3810" y="3435232"/>
                    <a:pt x="15240" y="3440312"/>
                  </a:cubicBezTo>
                  <a:cubicBezTo>
                    <a:pt x="22860" y="3444121"/>
                    <a:pt x="31750" y="3446662"/>
                    <a:pt x="40640" y="3447932"/>
                  </a:cubicBezTo>
                  <a:cubicBezTo>
                    <a:pt x="135068" y="3453012"/>
                    <a:pt x="256353" y="3456821"/>
                    <a:pt x="377637" y="3461902"/>
                  </a:cubicBezTo>
                  <a:cubicBezTo>
                    <a:pt x="444662" y="3464442"/>
                    <a:pt x="511688" y="3469521"/>
                    <a:pt x="578714" y="3470792"/>
                  </a:cubicBezTo>
                  <a:cubicBezTo>
                    <a:pt x="690423" y="3473332"/>
                    <a:pt x="1935182" y="3474602"/>
                    <a:pt x="2046892" y="3475871"/>
                  </a:cubicBezTo>
                  <a:cubicBezTo>
                    <a:pt x="2062850" y="3475871"/>
                    <a:pt x="2078809" y="3475871"/>
                    <a:pt x="2094767" y="3475871"/>
                  </a:cubicBezTo>
                  <a:cubicBezTo>
                    <a:pt x="2171368" y="3475871"/>
                    <a:pt x="2251160" y="3474602"/>
                    <a:pt x="2327760" y="3474602"/>
                  </a:cubicBezTo>
                  <a:cubicBezTo>
                    <a:pt x="2417128" y="3474602"/>
                    <a:pt x="2503303" y="3475871"/>
                    <a:pt x="2592671" y="3475871"/>
                  </a:cubicBezTo>
                  <a:cubicBezTo>
                    <a:pt x="2723530" y="3475871"/>
                    <a:pt x="2857581" y="3475871"/>
                    <a:pt x="2988441" y="3475871"/>
                  </a:cubicBezTo>
                  <a:cubicBezTo>
                    <a:pt x="3109725" y="3475871"/>
                    <a:pt x="3231009" y="3477142"/>
                    <a:pt x="3352293" y="3478412"/>
                  </a:cubicBezTo>
                  <a:cubicBezTo>
                    <a:pt x="3406552" y="3478412"/>
                    <a:pt x="3464003" y="3479682"/>
                    <a:pt x="3518261" y="3479682"/>
                  </a:cubicBezTo>
                  <a:cubicBezTo>
                    <a:pt x="3693804" y="3478412"/>
                    <a:pt x="3866156" y="3472062"/>
                    <a:pt x="4032556" y="3472062"/>
                  </a:cubicBezTo>
                  <a:cubicBezTo>
                    <a:pt x="4036366" y="3472062"/>
                    <a:pt x="4041446" y="3469521"/>
                    <a:pt x="4045256" y="3466982"/>
                  </a:cubicBezTo>
                  <a:cubicBezTo>
                    <a:pt x="4050336" y="3463171"/>
                    <a:pt x="4052876" y="3456821"/>
                    <a:pt x="4055416" y="3454282"/>
                  </a:cubicBezTo>
                  <a:cubicBezTo>
                    <a:pt x="4056686" y="3380928"/>
                    <a:pt x="4057956" y="3267742"/>
                    <a:pt x="4059226" y="3154556"/>
                  </a:cubicBezTo>
                  <a:cubicBezTo>
                    <a:pt x="4060496" y="2979388"/>
                    <a:pt x="4070656" y="1297770"/>
                    <a:pt x="4071926" y="1122602"/>
                  </a:cubicBezTo>
                  <a:cubicBezTo>
                    <a:pt x="4071926" y="1017500"/>
                    <a:pt x="4073196" y="912399"/>
                    <a:pt x="4074466" y="807298"/>
                  </a:cubicBezTo>
                  <a:cubicBezTo>
                    <a:pt x="4075736" y="694112"/>
                    <a:pt x="4077006" y="580927"/>
                    <a:pt x="4079546" y="467741"/>
                  </a:cubicBezTo>
                  <a:cubicBezTo>
                    <a:pt x="4080816" y="400368"/>
                    <a:pt x="4080816" y="330301"/>
                    <a:pt x="4085896" y="262928"/>
                  </a:cubicBezTo>
                  <a:cubicBezTo>
                    <a:pt x="4090976" y="182081"/>
                    <a:pt x="4093516" y="103929"/>
                    <a:pt x="4092246" y="44450"/>
                  </a:cubicBezTo>
                  <a:cubicBezTo>
                    <a:pt x="4092246" y="38100"/>
                    <a:pt x="4088436" y="30480"/>
                    <a:pt x="4082086" y="27940"/>
                  </a:cubicBezTo>
                  <a:close/>
                </a:path>
              </a:pathLst>
            </a:custGeom>
            <a:solidFill>
              <a:srgbClr val="FFF6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7254919" y="1816150"/>
            <a:ext cx="1621696" cy="1612850"/>
          </a:xfrm>
          <a:custGeom>
            <a:avLst/>
            <a:gdLst/>
            <a:ahLst/>
            <a:cxnLst/>
            <a:rect l="l" t="t" r="r" b="b"/>
            <a:pathLst>
              <a:path w="2432544" h="2419275">
                <a:moveTo>
                  <a:pt x="0" y="0"/>
                </a:moveTo>
                <a:lnTo>
                  <a:pt x="2432543" y="0"/>
                </a:lnTo>
                <a:lnTo>
                  <a:pt x="2432543" y="2419275"/>
                </a:lnTo>
                <a:lnTo>
                  <a:pt x="0" y="24192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125540" y="1988256"/>
            <a:ext cx="5500162" cy="3671358"/>
          </a:xfrm>
          <a:custGeom>
            <a:avLst/>
            <a:gdLst/>
            <a:ahLst/>
            <a:cxnLst/>
            <a:rect l="l" t="t" r="r" b="b"/>
            <a:pathLst>
              <a:path w="8250243" h="5507037">
                <a:moveTo>
                  <a:pt x="0" y="0"/>
                </a:moveTo>
                <a:lnTo>
                  <a:pt x="8250243" y="0"/>
                </a:lnTo>
                <a:lnTo>
                  <a:pt x="8250243" y="5507037"/>
                </a:lnTo>
                <a:lnTo>
                  <a:pt x="0" y="55070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289798">
            <a:off x="2735551" y="770257"/>
            <a:ext cx="2034343" cy="669483"/>
          </a:xfrm>
          <a:custGeom>
            <a:avLst/>
            <a:gdLst/>
            <a:ahLst/>
            <a:cxnLst/>
            <a:rect l="l" t="t" r="r" b="b"/>
            <a:pathLst>
              <a:path w="3051514" h="1004225">
                <a:moveTo>
                  <a:pt x="0" y="0"/>
                </a:moveTo>
                <a:lnTo>
                  <a:pt x="3051513" y="0"/>
                </a:lnTo>
                <a:lnTo>
                  <a:pt x="3051513" y="1004226"/>
                </a:lnTo>
                <a:lnTo>
                  <a:pt x="0" y="1004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AB2F5CD-E31F-E8A1-21B6-70585892EA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2400" y="1905000"/>
            <a:ext cx="4458922" cy="375920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7054A81-B63C-F5E5-8D3C-1A8B09BAD8B5}"/>
              </a:ext>
            </a:extLst>
          </p:cNvPr>
          <p:cNvGrpSpPr/>
          <p:nvPr/>
        </p:nvGrpSpPr>
        <p:grpSpPr>
          <a:xfrm>
            <a:off x="345534" y="372785"/>
            <a:ext cx="11374185" cy="846415"/>
            <a:chOff x="559883" y="346364"/>
            <a:chExt cx="11374185" cy="846415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A07D57A7-593F-C3FB-07C1-4B26EA66B897}"/>
                </a:ext>
              </a:extLst>
            </p:cNvPr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346E775-A3E5-85A2-FF8B-B45C6B9DA265}"/>
                </a:ext>
              </a:extLst>
            </p:cNvPr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EA33E25-B5F4-964C-46A7-40E26AFBA6BE}"/>
              </a:ext>
            </a:extLst>
          </p:cNvPr>
          <p:cNvSpPr txBox="1"/>
          <p:nvPr/>
        </p:nvSpPr>
        <p:spPr>
          <a:xfrm>
            <a:off x="518319" y="1367114"/>
            <a:ext cx="1446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FFB88D6-9D8D-25F2-E7BE-B8C0BCD68EF1}"/>
              </a:ext>
            </a:extLst>
          </p:cNvPr>
          <p:cNvSpPr txBox="1"/>
          <p:nvPr/>
        </p:nvSpPr>
        <p:spPr>
          <a:xfrm>
            <a:off x="518319" y="4034113"/>
            <a:ext cx="1446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039A91F-1B72-362D-CFBD-E374D37C5453}"/>
              </a:ext>
            </a:extLst>
          </p:cNvPr>
          <p:cNvGrpSpPr/>
          <p:nvPr/>
        </p:nvGrpSpPr>
        <p:grpSpPr>
          <a:xfrm>
            <a:off x="1108514" y="1362627"/>
            <a:ext cx="10583002" cy="5486400"/>
            <a:chOff x="1108514" y="1371600"/>
            <a:chExt cx="10583002" cy="5486400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AA9283B-789E-1857-FA16-78139D6A6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14" y="1371600"/>
              <a:ext cx="10583002" cy="5486400"/>
            </a:xfrm>
            <a:prstGeom prst="rect">
              <a:avLst/>
            </a:prstGeom>
          </p:spPr>
        </p:pic>
        <p:sp>
          <p:nvSpPr>
            <p:cNvPr id="12" name="Rounded Rectangle 4">
              <a:extLst>
                <a:ext uri="{FF2B5EF4-FFF2-40B4-BE49-F238E27FC236}">
                  <a16:creationId xmlns="" xmlns:a16="http://schemas.microsoft.com/office/drawing/2014/main" id="{8E57EC86-703F-5B07-90E2-0B61193F4E0A}"/>
                </a:ext>
              </a:extLst>
            </p:cNvPr>
            <p:cNvSpPr/>
            <p:nvPr/>
          </p:nvSpPr>
          <p:spPr>
            <a:xfrm>
              <a:off x="4731595" y="3074963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="" xmlns:a16="http://schemas.microsoft.com/office/drawing/2014/main" id="{14CD0776-1733-C4B8-A09F-3DC91D34B77C}"/>
                </a:ext>
              </a:extLst>
            </p:cNvPr>
            <p:cNvSpPr/>
            <p:nvPr/>
          </p:nvSpPr>
          <p:spPr>
            <a:xfrm>
              <a:off x="4731595" y="569507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4" name="Rounded Rectangle 18">
              <a:extLst>
                <a:ext uri="{FF2B5EF4-FFF2-40B4-BE49-F238E27FC236}">
                  <a16:creationId xmlns="" xmlns:a16="http://schemas.microsoft.com/office/drawing/2014/main" id="{96E9263C-5788-F0F0-1B10-F5D3F9C8BAC2}"/>
                </a:ext>
              </a:extLst>
            </p:cNvPr>
            <p:cNvSpPr/>
            <p:nvPr/>
          </p:nvSpPr>
          <p:spPr>
            <a:xfrm>
              <a:off x="10805319" y="569507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5" name="Rounded Rectangle 19">
              <a:extLst>
                <a:ext uri="{FF2B5EF4-FFF2-40B4-BE49-F238E27FC236}">
                  <a16:creationId xmlns="" xmlns:a16="http://schemas.microsoft.com/office/drawing/2014/main" id="{60883FC0-50C0-D553-F67E-685DA488B049}"/>
                </a:ext>
              </a:extLst>
            </p:cNvPr>
            <p:cNvSpPr/>
            <p:nvPr/>
          </p:nvSpPr>
          <p:spPr>
            <a:xfrm>
              <a:off x="10805319" y="3150775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80E27F5-34C6-322A-A6DB-C98EB58E1E4A}"/>
              </a:ext>
            </a:extLst>
          </p:cNvPr>
          <p:cNvSpPr txBox="1"/>
          <p:nvPr/>
        </p:nvSpPr>
        <p:spPr>
          <a:xfrm>
            <a:off x="6387050" y="1367114"/>
            <a:ext cx="1446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B52DF0-4D00-A8BE-F9EC-434A7EC84B91}"/>
              </a:ext>
            </a:extLst>
          </p:cNvPr>
          <p:cNvSpPr txBox="1"/>
          <p:nvPr/>
        </p:nvSpPr>
        <p:spPr>
          <a:xfrm>
            <a:off x="6387049" y="4034113"/>
            <a:ext cx="1446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80832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20-LT-1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247" y="1687297"/>
            <a:ext cx="5784853" cy="3670619"/>
          </a:xfrm>
          <a:prstGeom prst="rect">
            <a:avLst/>
          </a:prstGeom>
          <a:noFill/>
        </p:spPr>
      </p:pic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08" y="0"/>
            <a:ext cx="2230362" cy="991397"/>
          </a:xfrm>
          <a:prstGeom prst="rect">
            <a:avLst/>
          </a:prstGeom>
          <a:noFill/>
        </p:spPr>
      </p:pic>
      <p:grpSp>
        <p:nvGrpSpPr>
          <p:cNvPr id="63" name="Group 62"/>
          <p:cNvGrpSpPr/>
          <p:nvPr/>
        </p:nvGrpSpPr>
        <p:grpSpPr>
          <a:xfrm>
            <a:off x="9655033" y="4613670"/>
            <a:ext cx="1001829" cy="1446550"/>
            <a:chOff x="5268391" y="3761692"/>
            <a:chExt cx="806199" cy="1139244"/>
          </a:xfrm>
        </p:grpSpPr>
        <p:sp>
          <p:nvSpPr>
            <p:cNvPr id="64" name="Rounded Rectangle 6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25928" y="3761692"/>
              <a:ext cx="569139" cy="113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8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666459" y="4546227"/>
            <a:ext cx="1001829" cy="1446550"/>
            <a:chOff x="5268391" y="3689653"/>
            <a:chExt cx="806199" cy="1139244"/>
          </a:xfrm>
        </p:grpSpPr>
        <p:sp>
          <p:nvSpPr>
            <p:cNvPr id="67" name="Rounded Rectangle 6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2021" y="3689653"/>
              <a:ext cx="609129" cy="113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88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69" name="Group 13"/>
          <p:cNvGrpSpPr/>
          <p:nvPr/>
        </p:nvGrpSpPr>
        <p:grpSpPr>
          <a:xfrm>
            <a:off x="499163" y="1447667"/>
            <a:ext cx="3760374" cy="2074939"/>
            <a:chOff x="425038" y="1380425"/>
            <a:chExt cx="2363645" cy="1140119"/>
          </a:xfrm>
        </p:grpSpPr>
        <p:sp>
          <p:nvSpPr>
            <p:cNvPr id="70" name="Cloud Callout 69"/>
            <p:cNvSpPr/>
            <p:nvPr/>
          </p:nvSpPr>
          <p:spPr>
            <a:xfrm>
              <a:off x="425038" y="1380425"/>
              <a:ext cx="2363645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85763" y="1544661"/>
              <a:ext cx="2242196" cy="761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trong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tranh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tất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bông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hoa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0369" y="3874550"/>
            <a:ext cx="2307178" cy="2307178"/>
            <a:chOff x="718686" y="3484197"/>
            <a:chExt cx="1436036" cy="1436036"/>
          </a:xfrm>
        </p:grpSpPr>
        <p:sp>
          <p:nvSpPr>
            <p:cNvPr id="73" name="Oval 72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8686" y="3484197"/>
              <a:ext cx="1436036" cy="143603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39C3A77-EB93-1E4C-C575-B85F037A37CB}"/>
              </a:ext>
            </a:extLst>
          </p:cNvPr>
          <p:cNvGrpSpPr/>
          <p:nvPr/>
        </p:nvGrpSpPr>
        <p:grpSpPr>
          <a:xfrm>
            <a:off x="5351874" y="601385"/>
            <a:ext cx="11374185" cy="846415"/>
            <a:chOff x="559883" y="346364"/>
            <a:chExt cx="11374185" cy="846415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EEEA000C-6E8B-F826-4F7F-7550697E3CE8}"/>
                </a:ext>
              </a:extLst>
            </p:cNvPr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D8E1C132-F1CF-9BE3-904C-1EE9A82C0C1E}"/>
                </a:ext>
              </a:extLst>
            </p:cNvPr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AAA-LÀM ẢNH SLIDE\Bai20-LT-1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389" y="1591143"/>
            <a:ext cx="5787400" cy="3675713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197293" y="4519633"/>
            <a:ext cx="1001829" cy="1323438"/>
            <a:chOff x="5268391" y="3761692"/>
            <a:chExt cx="806199" cy="1042286"/>
          </a:xfrm>
        </p:grpSpPr>
        <p:sp>
          <p:nvSpPr>
            <p:cNvPr id="13" name="Rounded Rectangle 1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25928" y="3761692"/>
              <a:ext cx="531730" cy="10422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80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197289" y="4475049"/>
            <a:ext cx="1001829" cy="1323439"/>
            <a:chOff x="5268391" y="3734662"/>
            <a:chExt cx="806199" cy="1042287"/>
          </a:xfrm>
        </p:grpSpPr>
        <p:sp>
          <p:nvSpPr>
            <p:cNvPr id="16" name="Rounded Rectangle 1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82021" y="3734662"/>
              <a:ext cx="566559" cy="1042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80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18" name="Group 13"/>
          <p:cNvGrpSpPr/>
          <p:nvPr/>
        </p:nvGrpSpPr>
        <p:grpSpPr>
          <a:xfrm>
            <a:off x="592323" y="1486277"/>
            <a:ext cx="4081883" cy="2250339"/>
            <a:chOff x="425038" y="1380425"/>
            <a:chExt cx="2363645" cy="1140119"/>
          </a:xfrm>
        </p:grpSpPr>
        <p:sp>
          <p:nvSpPr>
            <p:cNvPr id="19" name="Cloud Callout 18"/>
            <p:cNvSpPr/>
            <p:nvPr/>
          </p:nvSpPr>
          <p:spPr>
            <a:xfrm>
              <a:off x="425038" y="1380425"/>
              <a:ext cx="2363645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3093" y="1582341"/>
              <a:ext cx="1738853" cy="70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trong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tranh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tất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thỏ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07048" y="3993459"/>
            <a:ext cx="2307178" cy="2307178"/>
            <a:chOff x="718686" y="3484197"/>
            <a:chExt cx="1436036" cy="1436036"/>
          </a:xfrm>
        </p:grpSpPr>
        <p:sp>
          <p:nvSpPr>
            <p:cNvPr id="22" name="Oval 21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8686" y="3484197"/>
              <a:ext cx="1436036" cy="1436036"/>
            </a:xfrm>
            <a:prstGeom prst="rect">
              <a:avLst/>
            </a:prstGeom>
          </p:spPr>
        </p:pic>
      </p:grpSp>
      <p:pic>
        <p:nvPicPr>
          <p:cNvPr id="2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323" y="636573"/>
            <a:ext cx="2230362" cy="991397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7128609" y="901502"/>
            <a:ext cx="1186543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53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AAA-LÀM ẢNH SLIDE\Bai20-LT-1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140" y="1593690"/>
            <a:ext cx="5784853" cy="3670619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207926" y="4520065"/>
            <a:ext cx="1001829" cy="1200329"/>
            <a:chOff x="5268391" y="3761692"/>
            <a:chExt cx="806199" cy="945330"/>
          </a:xfrm>
        </p:grpSpPr>
        <p:sp>
          <p:nvSpPr>
            <p:cNvPr id="13" name="Rounded Rectangle 1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25928" y="3761692"/>
              <a:ext cx="473681" cy="945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207922" y="4490344"/>
            <a:ext cx="1001829" cy="1200329"/>
            <a:chOff x="5268391" y="3746367"/>
            <a:chExt cx="806199" cy="945330"/>
          </a:xfrm>
        </p:grpSpPr>
        <p:sp>
          <p:nvSpPr>
            <p:cNvPr id="16" name="Rounded Rectangle 1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82021" y="3746367"/>
              <a:ext cx="575589" cy="945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200" b="1" dirty="0">
                  <a:solidFill>
                    <a:prstClr val="white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18" name="Group 13"/>
          <p:cNvGrpSpPr/>
          <p:nvPr/>
        </p:nvGrpSpPr>
        <p:grpSpPr>
          <a:xfrm>
            <a:off x="924465" y="1348703"/>
            <a:ext cx="3760374" cy="2645186"/>
            <a:chOff x="425038" y="1380425"/>
            <a:chExt cx="2363645" cy="1140119"/>
          </a:xfrm>
        </p:grpSpPr>
        <p:sp>
          <p:nvSpPr>
            <p:cNvPr id="19" name="Cloud Callout 18"/>
            <p:cNvSpPr/>
            <p:nvPr/>
          </p:nvSpPr>
          <p:spPr>
            <a:xfrm>
              <a:off x="425038" y="1380425"/>
              <a:ext cx="2363645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1562" y="1533985"/>
              <a:ext cx="1738853" cy="782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trong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tranh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tất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bao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nhiêu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chiếc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ô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tô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?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17681" y="3993889"/>
            <a:ext cx="2307178" cy="2307178"/>
            <a:chOff x="718686" y="3484197"/>
            <a:chExt cx="1436036" cy="1436036"/>
          </a:xfrm>
        </p:grpSpPr>
        <p:sp>
          <p:nvSpPr>
            <p:cNvPr id="22" name="Oval 21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8686" y="3484197"/>
              <a:ext cx="1436036" cy="1436036"/>
            </a:xfrm>
            <a:prstGeom prst="rect">
              <a:avLst/>
            </a:prstGeom>
          </p:spPr>
        </p:pic>
      </p:grpSp>
      <p:pic>
        <p:nvPicPr>
          <p:cNvPr id="2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6089" y="540346"/>
            <a:ext cx="2230362" cy="991397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7089448" y="825482"/>
            <a:ext cx="1116011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800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17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AAA-LÀM ẢNH SLIDE\Bai20-LT-1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1749" y="1593690"/>
            <a:ext cx="5784853" cy="3670619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537535" y="4520065"/>
            <a:ext cx="1001829" cy="1200329"/>
            <a:chOff x="5268391" y="3761692"/>
            <a:chExt cx="806199" cy="945330"/>
          </a:xfrm>
        </p:grpSpPr>
        <p:sp>
          <p:nvSpPr>
            <p:cNvPr id="13" name="Rounded Rectangle 1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25928" y="3761692"/>
              <a:ext cx="493031" cy="945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7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537559" y="4573870"/>
            <a:ext cx="1001833" cy="1023666"/>
            <a:chOff x="5268391" y="3812156"/>
            <a:chExt cx="806199" cy="806199"/>
          </a:xfrm>
        </p:grpSpPr>
        <p:sp>
          <p:nvSpPr>
            <p:cNvPr id="16" name="Rounded Rectangle 1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86315" y="3863426"/>
              <a:ext cx="713614" cy="727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40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</p:grpSp>
      <p:grpSp>
        <p:nvGrpSpPr>
          <p:cNvPr id="19" name="Group 13"/>
          <p:cNvGrpSpPr/>
          <p:nvPr/>
        </p:nvGrpSpPr>
        <p:grpSpPr>
          <a:xfrm>
            <a:off x="510363" y="1593690"/>
            <a:ext cx="4504085" cy="2307177"/>
            <a:chOff x="425038" y="1380425"/>
            <a:chExt cx="2363645" cy="1140119"/>
          </a:xfrm>
        </p:grpSpPr>
        <p:sp>
          <p:nvSpPr>
            <p:cNvPr id="20" name="Cloud Callout 19"/>
            <p:cNvSpPr/>
            <p:nvPr/>
          </p:nvSpPr>
          <p:spPr>
            <a:xfrm>
              <a:off x="425038" y="1380425"/>
              <a:ext cx="2363645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4687" y="1565918"/>
              <a:ext cx="1738853" cy="68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trong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tranh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tất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bao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nhiêu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thú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bông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47290" y="3993889"/>
            <a:ext cx="2307178" cy="2307178"/>
            <a:chOff x="718686" y="3484197"/>
            <a:chExt cx="1436036" cy="1436036"/>
          </a:xfrm>
        </p:grpSpPr>
        <p:sp>
          <p:nvSpPr>
            <p:cNvPr id="22" name="Oval 21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8686" y="3484197"/>
              <a:ext cx="1436036" cy="1436036"/>
            </a:xfrm>
            <a:prstGeom prst="rect">
              <a:avLst/>
            </a:prstGeom>
          </p:spPr>
        </p:pic>
      </p:grpSp>
      <p:pic>
        <p:nvPicPr>
          <p:cNvPr id="18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2565" y="637003"/>
            <a:ext cx="2230362" cy="991397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786550" y="777681"/>
            <a:ext cx="1061509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28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27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Arrow 24"/>
          <p:cNvSpPr/>
          <p:nvPr/>
        </p:nvSpPr>
        <p:spPr>
          <a:xfrm>
            <a:off x="549044" y="4104541"/>
            <a:ext cx="1010693" cy="84719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710088" y="1845694"/>
            <a:ext cx="1811238" cy="1557326"/>
            <a:chOff x="1283011" y="1574219"/>
            <a:chExt cx="1358900" cy="1168400"/>
          </a:xfrm>
        </p:grpSpPr>
        <p:sp>
          <p:nvSpPr>
            <p:cNvPr id="29" name="Oval 28"/>
            <p:cNvSpPr/>
            <p:nvPr/>
          </p:nvSpPr>
          <p:spPr>
            <a:xfrm>
              <a:off x="1817649" y="2163337"/>
              <a:ext cx="267629" cy="267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0" name="Picture 2" descr="F:\AAA-LÀM ẢNH SLIDE\Bai20-LT-2(1)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3011" y="1574219"/>
              <a:ext cx="1358900" cy="1168400"/>
            </a:xfrm>
            <a:prstGeom prst="rect">
              <a:avLst/>
            </a:prstGeom>
            <a:noFill/>
          </p:spPr>
        </p:pic>
      </p:grpSp>
      <p:grpSp>
        <p:nvGrpSpPr>
          <p:cNvPr id="36" name="Group 35"/>
          <p:cNvGrpSpPr/>
          <p:nvPr/>
        </p:nvGrpSpPr>
        <p:grpSpPr>
          <a:xfrm>
            <a:off x="4092421" y="1840404"/>
            <a:ext cx="1804891" cy="1567906"/>
            <a:chOff x="3070381" y="1570250"/>
            <a:chExt cx="1354138" cy="1176338"/>
          </a:xfrm>
        </p:grpSpPr>
        <p:sp>
          <p:nvSpPr>
            <p:cNvPr id="28" name="Oval 27"/>
            <p:cNvSpPr/>
            <p:nvPr/>
          </p:nvSpPr>
          <p:spPr>
            <a:xfrm>
              <a:off x="3579541" y="2029522"/>
              <a:ext cx="301083" cy="3010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1" name="Picture 3" descr="F:\AAA-LÀM ẢNH SLIDE\Bai20-LT-2(2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0381" y="1570250"/>
              <a:ext cx="1354138" cy="1176338"/>
            </a:xfrm>
            <a:prstGeom prst="rect">
              <a:avLst/>
            </a:prstGeom>
            <a:noFill/>
          </p:spPr>
        </p:pic>
      </p:grpSp>
      <p:grpSp>
        <p:nvGrpSpPr>
          <p:cNvPr id="37" name="Group 36"/>
          <p:cNvGrpSpPr/>
          <p:nvPr/>
        </p:nvGrpSpPr>
        <p:grpSpPr>
          <a:xfrm>
            <a:off x="6451424" y="1852043"/>
            <a:ext cx="1811238" cy="1544630"/>
            <a:chOff x="4840248" y="1578982"/>
            <a:chExt cx="1358900" cy="1158875"/>
          </a:xfrm>
        </p:grpSpPr>
        <p:sp>
          <p:nvSpPr>
            <p:cNvPr id="27" name="Oval 26"/>
            <p:cNvSpPr/>
            <p:nvPr/>
          </p:nvSpPr>
          <p:spPr>
            <a:xfrm>
              <a:off x="5363737" y="2096429"/>
              <a:ext cx="278780" cy="2787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2" name="Picture 4" descr="F:\AAA-LÀM ẢNH SLIDE\Bai20-LT-2(3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0248" y="1578982"/>
              <a:ext cx="1358900" cy="1158875"/>
            </a:xfrm>
            <a:prstGeom prst="rect">
              <a:avLst/>
            </a:prstGeom>
            <a:noFill/>
          </p:spPr>
        </p:pic>
      </p:grpSp>
      <p:grpSp>
        <p:nvGrpSpPr>
          <p:cNvPr id="38" name="Group 37"/>
          <p:cNvGrpSpPr/>
          <p:nvPr/>
        </p:nvGrpSpPr>
        <p:grpSpPr>
          <a:xfrm>
            <a:off x="8814613" y="1826652"/>
            <a:ext cx="1781615" cy="1595413"/>
            <a:chOff x="6613254" y="1559932"/>
            <a:chExt cx="1336675" cy="1196975"/>
          </a:xfrm>
        </p:grpSpPr>
        <p:sp>
          <p:nvSpPr>
            <p:cNvPr id="26" name="Oval 25"/>
            <p:cNvSpPr/>
            <p:nvPr/>
          </p:nvSpPr>
          <p:spPr>
            <a:xfrm>
              <a:off x="7181385" y="2018371"/>
              <a:ext cx="289932" cy="2899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3" name="Picture 5" descr="F:\AAA-LÀM ẢNH SLIDE\Bai20-LT-2(4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13254" y="1559932"/>
              <a:ext cx="1336675" cy="1196975"/>
            </a:xfrm>
            <a:prstGeom prst="rect">
              <a:avLst/>
            </a:prstGeom>
            <a:noFill/>
          </p:spPr>
        </p:pic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9F1C3D9-C2A6-3AE1-6BE1-EC24BCB8568A}"/>
              </a:ext>
            </a:extLst>
          </p:cNvPr>
          <p:cNvGrpSpPr/>
          <p:nvPr/>
        </p:nvGrpSpPr>
        <p:grpSpPr>
          <a:xfrm>
            <a:off x="505742" y="528066"/>
            <a:ext cx="11252077" cy="845141"/>
            <a:chOff x="597667" y="496852"/>
            <a:chExt cx="11252077" cy="845141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84BE767A-BD77-A0DC-9749-A2D0F31283F3}"/>
                </a:ext>
              </a:extLst>
            </p:cNvPr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BDF85F2-CF3B-B0AD-F45D-00E800BEE6B6}"/>
                </a:ext>
              </a:extLst>
            </p:cNvPr>
            <p:cNvSpPr txBox="1"/>
            <p:nvPr/>
          </p:nvSpPr>
          <p:spPr>
            <a:xfrm>
              <a:off x="1462696" y="496852"/>
              <a:ext cx="10387048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Sắp xếp các số sau theo thứ tự từ bé đến lớn.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804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3533E-6 L -0.58784 0.255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3978E-6 L -0.20243 0.260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3978E-6 L 0.41337 0.2668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3978E-6 L 0.39271 0.2603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35C5978-D4AF-8F1A-14EF-561A4A45B844}"/>
              </a:ext>
            </a:extLst>
          </p:cNvPr>
          <p:cNvGrpSpPr/>
          <p:nvPr/>
        </p:nvGrpSpPr>
        <p:grpSpPr>
          <a:xfrm>
            <a:off x="635499" y="819150"/>
            <a:ext cx="11374185" cy="846415"/>
            <a:chOff x="559883" y="346364"/>
            <a:chExt cx="11374185" cy="846415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865F684B-D1E3-F49C-300B-C05E78DD6636}"/>
                </a:ext>
              </a:extLst>
            </p:cNvPr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6596FB4-67A0-D1EE-BB26-8D1A95DA796B}"/>
                </a:ext>
              </a:extLst>
            </p:cNvPr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</a:p>
          </p:txBody>
        </p:sp>
      </p:grpSp>
      <p:sp>
        <p:nvSpPr>
          <p:cNvPr id="5" name="Rounded Rectangle 7">
            <a:extLst>
              <a:ext uri="{FF2B5EF4-FFF2-40B4-BE49-F238E27FC236}">
                <a16:creationId xmlns="" xmlns:a16="http://schemas.microsoft.com/office/drawing/2014/main" id="{C0CE053F-13CF-4522-8BBA-8339FE5947BB}"/>
              </a:ext>
            </a:extLst>
          </p:cNvPr>
          <p:cNvSpPr/>
          <p:nvPr/>
        </p:nvSpPr>
        <p:spPr>
          <a:xfrm>
            <a:off x="781209" y="2495550"/>
            <a:ext cx="10972800" cy="2895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5BE279-EE7A-D6CD-023C-40A51C09E42F}"/>
              </a:ext>
            </a:extLst>
          </p:cNvPr>
          <p:cNvSpPr txBox="1"/>
          <p:nvPr/>
        </p:nvSpPr>
        <p:spPr>
          <a:xfrm>
            <a:off x="1238409" y="3021693"/>
            <a:ext cx="209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+ 5 = </a:t>
            </a:r>
          </a:p>
        </p:txBody>
      </p:sp>
      <p:sp>
        <p:nvSpPr>
          <p:cNvPr id="7" name="Rounded Rectangle 22">
            <a:extLst>
              <a:ext uri="{FF2B5EF4-FFF2-40B4-BE49-F238E27FC236}">
                <a16:creationId xmlns="" xmlns:a16="http://schemas.microsoft.com/office/drawing/2014/main" id="{9858C933-258D-1D57-D572-8652B5046375}"/>
              </a:ext>
            </a:extLst>
          </p:cNvPr>
          <p:cNvSpPr/>
          <p:nvPr/>
        </p:nvSpPr>
        <p:spPr>
          <a:xfrm>
            <a:off x="2982083" y="3009876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ounded Rectangle 26">
            <a:extLst>
              <a:ext uri="{FF2B5EF4-FFF2-40B4-BE49-F238E27FC236}">
                <a16:creationId xmlns="" xmlns:a16="http://schemas.microsoft.com/office/drawing/2014/main" id="{9D3C1B63-9528-FD4A-13EE-9C96FDCEC757}"/>
              </a:ext>
            </a:extLst>
          </p:cNvPr>
          <p:cNvSpPr/>
          <p:nvPr/>
        </p:nvSpPr>
        <p:spPr>
          <a:xfrm>
            <a:off x="2982083" y="3009876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432084-6857-B3C5-131D-43A9F9FD6DC8}"/>
              </a:ext>
            </a:extLst>
          </p:cNvPr>
          <p:cNvSpPr txBox="1"/>
          <p:nvPr/>
        </p:nvSpPr>
        <p:spPr>
          <a:xfrm>
            <a:off x="1277075" y="3917430"/>
            <a:ext cx="209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4 = </a:t>
            </a:r>
          </a:p>
        </p:txBody>
      </p:sp>
      <p:sp>
        <p:nvSpPr>
          <p:cNvPr id="10" name="Rounded Rectangle 28">
            <a:extLst>
              <a:ext uri="{FF2B5EF4-FFF2-40B4-BE49-F238E27FC236}">
                <a16:creationId xmlns="" xmlns:a16="http://schemas.microsoft.com/office/drawing/2014/main" id="{F42B7CFE-977C-4693-7240-B4B757D0A870}"/>
              </a:ext>
            </a:extLst>
          </p:cNvPr>
          <p:cNvSpPr/>
          <p:nvPr/>
        </p:nvSpPr>
        <p:spPr>
          <a:xfrm>
            <a:off x="2982083" y="390561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F4E7BF3-BD91-ED17-C7C2-7386084995DA}"/>
              </a:ext>
            </a:extLst>
          </p:cNvPr>
          <p:cNvSpPr txBox="1"/>
          <p:nvPr/>
        </p:nvSpPr>
        <p:spPr>
          <a:xfrm>
            <a:off x="4819809" y="3021693"/>
            <a:ext cx="209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+ 4 = </a:t>
            </a:r>
          </a:p>
        </p:txBody>
      </p:sp>
      <p:sp>
        <p:nvSpPr>
          <p:cNvPr id="12" name="Rounded Rectangle 30">
            <a:extLst>
              <a:ext uri="{FF2B5EF4-FFF2-40B4-BE49-F238E27FC236}">
                <a16:creationId xmlns="" xmlns:a16="http://schemas.microsoft.com/office/drawing/2014/main" id="{36E726F6-068B-6C58-87CA-B29C12938BEC}"/>
              </a:ext>
            </a:extLst>
          </p:cNvPr>
          <p:cNvSpPr/>
          <p:nvPr/>
        </p:nvSpPr>
        <p:spPr>
          <a:xfrm>
            <a:off x="6812156" y="3009876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14A09A-6186-02FD-AE68-41BDAB021D80}"/>
              </a:ext>
            </a:extLst>
          </p:cNvPr>
          <p:cNvSpPr txBox="1"/>
          <p:nvPr/>
        </p:nvSpPr>
        <p:spPr>
          <a:xfrm>
            <a:off x="4634708" y="3917430"/>
            <a:ext cx="209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– 5 = </a:t>
            </a:r>
          </a:p>
        </p:txBody>
      </p:sp>
      <p:sp>
        <p:nvSpPr>
          <p:cNvPr id="14" name="Rounded Rectangle 32">
            <a:extLst>
              <a:ext uri="{FF2B5EF4-FFF2-40B4-BE49-F238E27FC236}">
                <a16:creationId xmlns="" xmlns:a16="http://schemas.microsoft.com/office/drawing/2014/main" id="{A8D27C62-EAF7-E927-7C72-22488381E175}"/>
              </a:ext>
            </a:extLst>
          </p:cNvPr>
          <p:cNvSpPr/>
          <p:nvPr/>
        </p:nvSpPr>
        <p:spPr>
          <a:xfrm>
            <a:off x="6812156" y="390561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435B91B-05A6-CE2A-EB77-BC470C81202C}"/>
              </a:ext>
            </a:extLst>
          </p:cNvPr>
          <p:cNvSpPr txBox="1"/>
          <p:nvPr/>
        </p:nvSpPr>
        <p:spPr>
          <a:xfrm>
            <a:off x="8497482" y="3021693"/>
            <a:ext cx="209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+ 0 = </a:t>
            </a:r>
          </a:p>
        </p:txBody>
      </p:sp>
      <p:sp>
        <p:nvSpPr>
          <p:cNvPr id="16" name="Rounded Rectangle 34">
            <a:extLst>
              <a:ext uri="{FF2B5EF4-FFF2-40B4-BE49-F238E27FC236}">
                <a16:creationId xmlns="" xmlns:a16="http://schemas.microsoft.com/office/drawing/2014/main" id="{17D160D2-D2EF-B517-976B-D57603206CDB}"/>
              </a:ext>
            </a:extLst>
          </p:cNvPr>
          <p:cNvSpPr/>
          <p:nvPr/>
        </p:nvSpPr>
        <p:spPr>
          <a:xfrm>
            <a:off x="10242687" y="3009876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1EB1584-01DE-DA61-BFD5-D307B7D642AF}"/>
              </a:ext>
            </a:extLst>
          </p:cNvPr>
          <p:cNvSpPr txBox="1"/>
          <p:nvPr/>
        </p:nvSpPr>
        <p:spPr>
          <a:xfrm>
            <a:off x="8536148" y="3917430"/>
            <a:ext cx="2090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– 0 = </a:t>
            </a:r>
          </a:p>
        </p:txBody>
      </p:sp>
      <p:sp>
        <p:nvSpPr>
          <p:cNvPr id="18" name="Rounded Rectangle 36">
            <a:extLst>
              <a:ext uri="{FF2B5EF4-FFF2-40B4-BE49-F238E27FC236}">
                <a16:creationId xmlns="" xmlns:a16="http://schemas.microsoft.com/office/drawing/2014/main" id="{749CF545-1B10-C5FD-1AA7-058A22E35FB5}"/>
              </a:ext>
            </a:extLst>
          </p:cNvPr>
          <p:cNvSpPr/>
          <p:nvPr/>
        </p:nvSpPr>
        <p:spPr>
          <a:xfrm>
            <a:off x="10242687" y="390561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Rounded Rectangle 37">
            <a:extLst>
              <a:ext uri="{FF2B5EF4-FFF2-40B4-BE49-F238E27FC236}">
                <a16:creationId xmlns="" xmlns:a16="http://schemas.microsoft.com/office/drawing/2014/main" id="{ADA3CF2A-C551-199B-624B-1DE8B2BE9074}"/>
              </a:ext>
            </a:extLst>
          </p:cNvPr>
          <p:cNvSpPr/>
          <p:nvPr/>
        </p:nvSpPr>
        <p:spPr>
          <a:xfrm>
            <a:off x="2982083" y="390561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0" name="Rounded Rectangle 39">
            <a:extLst>
              <a:ext uri="{FF2B5EF4-FFF2-40B4-BE49-F238E27FC236}">
                <a16:creationId xmlns="" xmlns:a16="http://schemas.microsoft.com/office/drawing/2014/main" id="{F3E4450A-2875-AFBA-5550-8354379F8A74}"/>
              </a:ext>
            </a:extLst>
          </p:cNvPr>
          <p:cNvSpPr/>
          <p:nvPr/>
        </p:nvSpPr>
        <p:spPr>
          <a:xfrm>
            <a:off x="6812156" y="3009876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1" name="Rounded Rectangle 40">
            <a:extLst>
              <a:ext uri="{FF2B5EF4-FFF2-40B4-BE49-F238E27FC236}">
                <a16:creationId xmlns="" xmlns:a16="http://schemas.microsoft.com/office/drawing/2014/main" id="{2DAAEDF3-F84A-40A1-DC95-99233EB2AF4D}"/>
              </a:ext>
            </a:extLst>
          </p:cNvPr>
          <p:cNvSpPr/>
          <p:nvPr/>
        </p:nvSpPr>
        <p:spPr>
          <a:xfrm>
            <a:off x="6812156" y="390561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Rounded Rectangle 41">
            <a:extLst>
              <a:ext uri="{FF2B5EF4-FFF2-40B4-BE49-F238E27FC236}">
                <a16:creationId xmlns="" xmlns:a16="http://schemas.microsoft.com/office/drawing/2014/main" id="{2AB6100F-34B1-E981-8158-A837C4D5DB50}"/>
              </a:ext>
            </a:extLst>
          </p:cNvPr>
          <p:cNvSpPr/>
          <p:nvPr/>
        </p:nvSpPr>
        <p:spPr>
          <a:xfrm>
            <a:off x="10242687" y="3009876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Rounded Rectangle 42">
            <a:extLst>
              <a:ext uri="{FF2B5EF4-FFF2-40B4-BE49-F238E27FC236}">
                <a16:creationId xmlns="" xmlns:a16="http://schemas.microsoft.com/office/drawing/2014/main" id="{DD09AF71-12E8-28F2-6ED3-CC9235947867}"/>
              </a:ext>
            </a:extLst>
          </p:cNvPr>
          <p:cNvSpPr/>
          <p:nvPr/>
        </p:nvSpPr>
        <p:spPr>
          <a:xfrm>
            <a:off x="10242687" y="390561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4360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217</Words>
  <Application>Microsoft Office PowerPoint</Application>
  <PresentationFormat>Custom</PresentationFormat>
  <Paragraphs>82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38</cp:revision>
  <dcterms:created xsi:type="dcterms:W3CDTF">2021-07-09T06:30:31Z</dcterms:created>
  <dcterms:modified xsi:type="dcterms:W3CDTF">2026-01-17T01:45:04Z</dcterms:modified>
</cp:coreProperties>
</file>