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93" r:id="rId2"/>
    <p:sldId id="291" r:id="rId3"/>
    <p:sldId id="258" r:id="rId4"/>
    <p:sldId id="275" r:id="rId5"/>
    <p:sldId id="266" r:id="rId6"/>
    <p:sldId id="276" r:id="rId7"/>
    <p:sldId id="277" r:id="rId8"/>
    <p:sldId id="278" r:id="rId9"/>
  </p:sldIdLst>
  <p:sldSz cx="9144000" cy="5143500" type="screen16x9"/>
  <p:notesSz cx="6858000" cy="9144000"/>
  <p:embeddedFontLst>
    <p:embeddedFont>
      <p:font typeface="Arial-Rounded" charset="0"/>
      <p:regular r:id="rId11"/>
    </p:embeddedFont>
    <p:embeddedFont>
      <p:font typeface="宋体" pitchFamily="2" charset="-122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Microsoft YaHei" pitchFamily="34" charset="-122"/>
      <p:regular r:id="rId17"/>
      <p:bold r:id="rId18"/>
    </p:embeddedFont>
    <p:embeddedFont>
      <p:font typeface="DFPOP1-W9" charset="-128"/>
      <p:regular r:id="rId19"/>
    </p:embeddedFont>
  </p:embeddedFontLst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93"/>
          </p14:sldIdLst>
        </p14:section>
        <p14:section name="Tiết 1" id="{694160BE-F2C5-4F1F-9227-A8A060926D5B}">
          <p14:sldIdLst>
            <p14:sldId id="291"/>
            <p14:sldId id="258"/>
            <p14:sldId id="275"/>
            <p14:sldId id="266"/>
            <p14:sldId id="276"/>
            <p14:sldId id="277"/>
            <p14:sldId id="278"/>
          </p14:sldIdLst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FF6600"/>
    <a:srgbClr val="4CA420"/>
    <a:srgbClr val="F14420"/>
    <a:srgbClr val="679C31"/>
    <a:srgbClr val="920000"/>
    <a:srgbClr val="F56636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49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56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14353"/>
            <a:ext cx="8534400" cy="2273689"/>
          </a:xfrm>
          <a:prstGeom prst="rect">
            <a:avLst/>
          </a:prstGeom>
        </p:spPr>
        <p:txBody>
          <a:bodyPr wrap="square" lIns="68571" tIns="34285" rIns="68571" bIns="34285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Tôi là học sinh lớp 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17020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0" name="任意多边形 25"/>
          <p:cNvSpPr/>
          <p:nvPr/>
        </p:nvSpPr>
        <p:spPr>
          <a:xfrm>
            <a:off x="1355813" y="1411556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99"/>
          <p:cNvGrpSpPr/>
          <p:nvPr/>
        </p:nvGrpSpPr>
        <p:grpSpPr>
          <a:xfrm>
            <a:off x="2109623" y="2770612"/>
            <a:ext cx="4880613" cy="706706"/>
            <a:chOff x="2273580" y="2715039"/>
            <a:chExt cx="4880613" cy="706706"/>
          </a:xfrm>
        </p:grpSpPr>
        <p:sp>
          <p:nvSpPr>
            <p:cNvPr id="22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23" name="文本框 94"/>
            <p:cNvSpPr txBox="1"/>
            <p:nvPr/>
          </p:nvSpPr>
          <p:spPr>
            <a:xfrm>
              <a:off x="2273580" y="271503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24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25" name="组合 98"/>
          <p:cNvGrpSpPr/>
          <p:nvPr/>
        </p:nvGrpSpPr>
        <p:grpSpPr>
          <a:xfrm>
            <a:off x="3809810" y="1610151"/>
            <a:ext cx="1507885" cy="955919"/>
            <a:chOff x="3282361" y="1815065"/>
            <a:chExt cx="1507885" cy="955919"/>
          </a:xfrm>
        </p:grpSpPr>
        <p:sp>
          <p:nvSpPr>
            <p:cNvPr id="26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2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2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29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30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31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2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33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34" name="矩形 3"/>
          <p:cNvSpPr/>
          <p:nvPr/>
        </p:nvSpPr>
        <p:spPr>
          <a:xfrm>
            <a:off x="3075226" y="4073598"/>
            <a:ext cx="167957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...............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7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33558" r="14396" b="45268"/>
          <a:stretch>
            <a:fillRect/>
          </a:stretch>
        </p:blipFill>
        <p:spPr>
          <a:xfrm>
            <a:off x="1345915" y="824890"/>
            <a:ext cx="6082301" cy="349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8"/>
          <p:cNvSpPr/>
          <p:nvPr/>
        </p:nvSpPr>
        <p:spPr>
          <a:xfrm>
            <a:off x="319177" y="3297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9298" r="5553" b="4637"/>
          <a:stretch>
            <a:fillRect/>
          </a:stretch>
        </p:blipFill>
        <p:spPr>
          <a:xfrm>
            <a:off x="269822" y="0"/>
            <a:ext cx="8664316" cy="595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2. 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334508"/>
            <a:ext cx="9143999" cy="63677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691123" y="6698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3094074" y="113768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691119" y="211321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7793655" y="211321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/>
          <p:cNvSpPr/>
          <p:nvPr/>
        </p:nvSpPr>
        <p:spPr>
          <a:xfrm>
            <a:off x="7868088" y="257175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/>
          <p:cNvSpPr/>
          <p:nvPr/>
        </p:nvSpPr>
        <p:spPr>
          <a:xfrm>
            <a:off x="4391245" y="307148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/>
          <p:cNvSpPr/>
          <p:nvPr/>
        </p:nvSpPr>
        <p:spPr>
          <a:xfrm>
            <a:off x="691119" y="401953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17576" y="1999129"/>
            <a:ext cx="1595718" cy="89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92588" y="2922624"/>
            <a:ext cx="19722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/>
          <p:cNvSpPr/>
          <p:nvPr/>
        </p:nvSpPr>
        <p:spPr>
          <a:xfrm>
            <a:off x="0" y="-237531"/>
            <a:ext cx="9143999" cy="561855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	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Sơn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616688" y="679268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/>
          <p:cNvSpPr/>
          <p:nvPr/>
        </p:nvSpPr>
        <p:spPr>
          <a:xfrm>
            <a:off x="616688" y="2090054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8020050" y="1571624"/>
            <a:ext cx="666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8625" y="2090054"/>
            <a:ext cx="657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76675" y="2090054"/>
            <a:ext cx="1657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76950" y="3981450"/>
            <a:ext cx="1914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3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9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103</Words>
  <Application>Microsoft Office PowerPoint</Application>
  <PresentationFormat>On-screen Show (16:9)</PresentationFormat>
  <Paragraphs>39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Arial-Rounded</vt:lpstr>
      <vt:lpstr>宋体</vt:lpstr>
      <vt:lpstr>Calibri</vt:lpstr>
      <vt:lpstr>Times New Roman</vt:lpstr>
      <vt:lpstr>华康少女文字W5</vt:lpstr>
      <vt:lpstr>Microsoft YaHei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26</cp:revision>
  <dcterms:created xsi:type="dcterms:W3CDTF">2020-08-13T09:19:00Z</dcterms:created>
  <dcterms:modified xsi:type="dcterms:W3CDTF">2026-01-17T02:02:22Z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