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57" r:id="rId4"/>
    <p:sldId id="258" r:id="rId5"/>
    <p:sldId id="259" r:id="rId6"/>
    <p:sldId id="291" r:id="rId7"/>
    <p:sldId id="261" r:id="rId8"/>
    <p:sldId id="262" r:id="rId9"/>
    <p:sldId id="26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3"/>
            <a:ext cx="11379200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có hai chữ số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8078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xmlns="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xmlns="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xmlns="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xmlns="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xmlns="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xmlns="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128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123</cp:revision>
  <dcterms:created xsi:type="dcterms:W3CDTF">2020-08-15T17:27:32Z</dcterms:created>
  <dcterms:modified xsi:type="dcterms:W3CDTF">2026-01-17T02:37:03Z</dcterms:modified>
</cp:coreProperties>
</file>