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3" r:id="rId2"/>
    <p:sldId id="266" r:id="rId3"/>
    <p:sldId id="267" r:id="rId4"/>
    <p:sldId id="268" r:id="rId5"/>
    <p:sldId id="269" r:id="rId6"/>
    <p:sldId id="270" r:id="rId7"/>
    <p:sldId id="271" r:id="rId8"/>
    <p:sldId id="272" r:id="rId9"/>
  </p:sldIdLst>
  <p:sldSz cx="9144000" cy="5143500" type="screen16x9"/>
  <p:notesSz cx="6858000" cy="9144000"/>
  <p:defaultTextStyle>
    <a:defPPr>
      <a:defRPr lang="en-US"/>
    </a:defPPr>
    <a:lvl1pPr marL="0" algn="l" defTabSz="914276" rtl="0" eaLnBrk="1" latinLnBrk="0" hangingPunct="1">
      <a:defRPr sz="1800" kern="1200">
        <a:solidFill>
          <a:schemeClr val="tx1"/>
        </a:solidFill>
        <a:latin typeface="+mn-lt"/>
        <a:ea typeface="+mn-ea"/>
        <a:cs typeface="+mn-cs"/>
      </a:defRPr>
    </a:lvl1pPr>
    <a:lvl2pPr marL="457138" algn="l" defTabSz="914276" rtl="0" eaLnBrk="1" latinLnBrk="0" hangingPunct="1">
      <a:defRPr sz="1800" kern="1200">
        <a:solidFill>
          <a:schemeClr val="tx1"/>
        </a:solidFill>
        <a:latin typeface="+mn-lt"/>
        <a:ea typeface="+mn-ea"/>
        <a:cs typeface="+mn-cs"/>
      </a:defRPr>
    </a:lvl2pPr>
    <a:lvl3pPr marL="914276" algn="l" defTabSz="914276" rtl="0" eaLnBrk="1" latinLnBrk="0" hangingPunct="1">
      <a:defRPr sz="1800" kern="1200">
        <a:solidFill>
          <a:schemeClr val="tx1"/>
        </a:solidFill>
        <a:latin typeface="+mn-lt"/>
        <a:ea typeface="+mn-ea"/>
        <a:cs typeface="+mn-cs"/>
      </a:defRPr>
    </a:lvl3pPr>
    <a:lvl4pPr marL="1371414" algn="l" defTabSz="914276" rtl="0" eaLnBrk="1" latinLnBrk="0" hangingPunct="1">
      <a:defRPr sz="1800" kern="1200">
        <a:solidFill>
          <a:schemeClr val="tx1"/>
        </a:solidFill>
        <a:latin typeface="+mn-lt"/>
        <a:ea typeface="+mn-ea"/>
        <a:cs typeface="+mn-cs"/>
      </a:defRPr>
    </a:lvl4pPr>
    <a:lvl5pPr marL="1828552" algn="l" defTabSz="914276" rtl="0" eaLnBrk="1" latinLnBrk="0" hangingPunct="1">
      <a:defRPr sz="1800" kern="1200">
        <a:solidFill>
          <a:schemeClr val="tx1"/>
        </a:solidFill>
        <a:latin typeface="+mn-lt"/>
        <a:ea typeface="+mn-ea"/>
        <a:cs typeface="+mn-cs"/>
      </a:defRPr>
    </a:lvl5pPr>
    <a:lvl6pPr marL="2285690" algn="l" defTabSz="914276" rtl="0" eaLnBrk="1" latinLnBrk="0" hangingPunct="1">
      <a:defRPr sz="1800" kern="1200">
        <a:solidFill>
          <a:schemeClr val="tx1"/>
        </a:solidFill>
        <a:latin typeface="+mn-lt"/>
        <a:ea typeface="+mn-ea"/>
        <a:cs typeface="+mn-cs"/>
      </a:defRPr>
    </a:lvl6pPr>
    <a:lvl7pPr marL="2742828" algn="l" defTabSz="914276" rtl="0" eaLnBrk="1" latinLnBrk="0" hangingPunct="1">
      <a:defRPr sz="1800" kern="1200">
        <a:solidFill>
          <a:schemeClr val="tx1"/>
        </a:solidFill>
        <a:latin typeface="+mn-lt"/>
        <a:ea typeface="+mn-ea"/>
        <a:cs typeface="+mn-cs"/>
      </a:defRPr>
    </a:lvl7pPr>
    <a:lvl8pPr marL="3199966" algn="l" defTabSz="914276" rtl="0" eaLnBrk="1" latinLnBrk="0" hangingPunct="1">
      <a:defRPr sz="1800" kern="1200">
        <a:solidFill>
          <a:schemeClr val="tx1"/>
        </a:solidFill>
        <a:latin typeface="+mn-lt"/>
        <a:ea typeface="+mn-ea"/>
        <a:cs typeface="+mn-cs"/>
      </a:defRPr>
    </a:lvl8pPr>
    <a:lvl9pPr marL="3657104" algn="l" defTabSz="91427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6F9"/>
    <a:srgbClr val="BEE395"/>
    <a:srgbClr val="A9DA74"/>
    <a:srgbClr val="00863D"/>
    <a:srgbClr val="009E47"/>
    <a:srgbClr val="9CD45E"/>
    <a:srgbClr val="0DFF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56"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17/01/2026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Gọi</a:t>
            </a:r>
            <a:r>
              <a:rPr lang="en-US" baseline="0"/>
              <a:t> HS đọc lại bài</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2</a:t>
            </a:fld>
            <a:endParaRPr lang="en-US"/>
          </a:p>
        </p:txBody>
      </p:sp>
    </p:spTree>
    <p:extLst>
      <p:ext uri="{BB962C8B-B14F-4D97-AF65-F5344CB8AC3E}">
        <p14:creationId xmlns:p14="http://schemas.microsoft.com/office/powerpoint/2010/main" val="2345454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cho hs nói</a:t>
            </a:r>
            <a:r>
              <a:rPr lang="en-US" baseline="0"/>
              <a:t> về bản thân, nói về những thay đổi, những tiến bộ của bản thân sau 1 học kì vào lớp 1, từ đó giúp các em hiểu đi học mang lại nhiều ý nghĩa cho bản thân.</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5</a:t>
            </a:fld>
            <a:endParaRPr lang="en-US"/>
          </a:p>
        </p:txBody>
      </p:sp>
    </p:spTree>
    <p:extLst>
      <p:ext uri="{BB962C8B-B14F-4D97-AF65-F5344CB8AC3E}">
        <p14:creationId xmlns:p14="http://schemas.microsoft.com/office/powerpoint/2010/main" val="2452537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hướng</a:t>
            </a:r>
            <a:r>
              <a:rPr lang="en-US" baseline="0"/>
              <a:t> dẫn hs đồ chữ hoa N.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6</a:t>
            </a:fld>
            <a:endParaRPr lang="en-US"/>
          </a:p>
        </p:txBody>
      </p:sp>
    </p:spTree>
    <p:extLst>
      <p:ext uri="{BB962C8B-B14F-4D97-AF65-F5344CB8AC3E}">
        <p14:creationId xmlns:p14="http://schemas.microsoft.com/office/powerpoint/2010/main" val="2365446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38" indent="0" algn="ctr">
              <a:buNone/>
              <a:defRPr>
                <a:solidFill>
                  <a:schemeClr val="tx1">
                    <a:tint val="75000"/>
                  </a:schemeClr>
                </a:solidFill>
              </a:defRPr>
            </a:lvl2pPr>
            <a:lvl3pPr marL="914276" indent="0" algn="ctr">
              <a:buNone/>
              <a:defRPr>
                <a:solidFill>
                  <a:schemeClr val="tx1">
                    <a:tint val="75000"/>
                  </a:schemeClr>
                </a:solidFill>
              </a:defRPr>
            </a:lvl3pPr>
            <a:lvl4pPr marL="1371414" indent="0" algn="ctr">
              <a:buNone/>
              <a:defRPr>
                <a:solidFill>
                  <a:schemeClr val="tx1">
                    <a:tint val="75000"/>
                  </a:schemeClr>
                </a:solidFill>
              </a:defRPr>
            </a:lvl4pPr>
            <a:lvl5pPr marL="1828552" indent="0" algn="ctr">
              <a:buNone/>
              <a:defRPr>
                <a:solidFill>
                  <a:schemeClr val="tx1">
                    <a:tint val="75000"/>
                  </a:schemeClr>
                </a:solidFill>
              </a:defRPr>
            </a:lvl5pPr>
            <a:lvl6pPr marL="2285690" indent="0" algn="ctr">
              <a:buNone/>
              <a:defRPr>
                <a:solidFill>
                  <a:schemeClr val="tx1">
                    <a:tint val="75000"/>
                  </a:schemeClr>
                </a:solidFill>
              </a:defRPr>
            </a:lvl6pPr>
            <a:lvl7pPr marL="2742828" indent="0" algn="ctr">
              <a:buNone/>
              <a:defRPr>
                <a:solidFill>
                  <a:schemeClr val="tx1">
                    <a:tint val="75000"/>
                  </a:schemeClr>
                </a:solidFill>
              </a:defRPr>
            </a:lvl7pPr>
            <a:lvl8pPr marL="3199966" indent="0" algn="ctr">
              <a:buNone/>
              <a:defRPr>
                <a:solidFill>
                  <a:schemeClr val="tx1">
                    <a:tint val="75000"/>
                  </a:schemeClr>
                </a:solidFill>
              </a:defRPr>
            </a:lvl8pPr>
            <a:lvl9pPr marL="365710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t>17/01/2026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17/01/2026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17/01/2026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17/01/2026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138" indent="0">
              <a:buNone/>
              <a:defRPr sz="1800">
                <a:solidFill>
                  <a:schemeClr val="tx1">
                    <a:tint val="75000"/>
                  </a:schemeClr>
                </a:solidFill>
              </a:defRPr>
            </a:lvl2pPr>
            <a:lvl3pPr marL="914276" indent="0">
              <a:buNone/>
              <a:defRPr sz="1600">
                <a:solidFill>
                  <a:schemeClr val="tx1">
                    <a:tint val="75000"/>
                  </a:schemeClr>
                </a:solidFill>
              </a:defRPr>
            </a:lvl3pPr>
            <a:lvl4pPr marL="1371414" indent="0">
              <a:buNone/>
              <a:defRPr sz="1400">
                <a:solidFill>
                  <a:schemeClr val="tx1">
                    <a:tint val="75000"/>
                  </a:schemeClr>
                </a:solidFill>
              </a:defRPr>
            </a:lvl4pPr>
            <a:lvl5pPr marL="1828552" indent="0">
              <a:buNone/>
              <a:defRPr sz="1400">
                <a:solidFill>
                  <a:schemeClr val="tx1">
                    <a:tint val="75000"/>
                  </a:schemeClr>
                </a:solidFill>
              </a:defRPr>
            </a:lvl5pPr>
            <a:lvl6pPr marL="2285690" indent="0">
              <a:buNone/>
              <a:defRPr sz="1400">
                <a:solidFill>
                  <a:schemeClr val="tx1">
                    <a:tint val="75000"/>
                  </a:schemeClr>
                </a:solidFill>
              </a:defRPr>
            </a:lvl6pPr>
            <a:lvl7pPr marL="2742828" indent="0">
              <a:buNone/>
              <a:defRPr sz="1400">
                <a:solidFill>
                  <a:schemeClr val="tx1">
                    <a:tint val="75000"/>
                  </a:schemeClr>
                </a:solidFill>
              </a:defRPr>
            </a:lvl7pPr>
            <a:lvl8pPr marL="3199966" indent="0">
              <a:buNone/>
              <a:defRPr sz="1400">
                <a:solidFill>
                  <a:schemeClr val="tx1">
                    <a:tint val="75000"/>
                  </a:schemeClr>
                </a:solidFill>
              </a:defRPr>
            </a:lvl8pPr>
            <a:lvl9pPr marL="365710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17/01/2026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t>17/01/2026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38" indent="0">
              <a:buNone/>
              <a:defRPr sz="2000" b="1"/>
            </a:lvl2pPr>
            <a:lvl3pPr marL="914276" indent="0">
              <a:buNone/>
              <a:defRPr sz="1800" b="1"/>
            </a:lvl3pPr>
            <a:lvl4pPr marL="1371414" indent="0">
              <a:buNone/>
              <a:defRPr sz="1600" b="1"/>
            </a:lvl4pPr>
            <a:lvl5pPr marL="1828552" indent="0">
              <a:buNone/>
              <a:defRPr sz="1600" b="1"/>
            </a:lvl5pPr>
            <a:lvl6pPr marL="2285690" indent="0">
              <a:buNone/>
              <a:defRPr sz="1600" b="1"/>
            </a:lvl6pPr>
            <a:lvl7pPr marL="2742828" indent="0">
              <a:buNone/>
              <a:defRPr sz="1600" b="1"/>
            </a:lvl7pPr>
            <a:lvl8pPr marL="3199966" indent="0">
              <a:buNone/>
              <a:defRPr sz="1600" b="1"/>
            </a:lvl8pPr>
            <a:lvl9pPr marL="3657104"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138" indent="0">
              <a:buNone/>
              <a:defRPr sz="2000" b="1"/>
            </a:lvl2pPr>
            <a:lvl3pPr marL="914276" indent="0">
              <a:buNone/>
              <a:defRPr sz="1800" b="1"/>
            </a:lvl3pPr>
            <a:lvl4pPr marL="1371414" indent="0">
              <a:buNone/>
              <a:defRPr sz="1600" b="1"/>
            </a:lvl4pPr>
            <a:lvl5pPr marL="1828552" indent="0">
              <a:buNone/>
              <a:defRPr sz="1600" b="1"/>
            </a:lvl5pPr>
            <a:lvl6pPr marL="2285690" indent="0">
              <a:buNone/>
              <a:defRPr sz="1600" b="1"/>
            </a:lvl6pPr>
            <a:lvl7pPr marL="2742828" indent="0">
              <a:buNone/>
              <a:defRPr sz="1600" b="1"/>
            </a:lvl7pPr>
            <a:lvl8pPr marL="3199966" indent="0">
              <a:buNone/>
              <a:defRPr sz="1600" b="1"/>
            </a:lvl8pPr>
            <a:lvl9pPr marL="365710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t>17/01/2026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t>17/01/2026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17/01/2026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138" indent="0">
              <a:buNone/>
              <a:defRPr sz="1200"/>
            </a:lvl2pPr>
            <a:lvl3pPr marL="914276" indent="0">
              <a:buNone/>
              <a:defRPr sz="1000"/>
            </a:lvl3pPr>
            <a:lvl4pPr marL="1371414" indent="0">
              <a:buNone/>
              <a:defRPr sz="900"/>
            </a:lvl4pPr>
            <a:lvl5pPr marL="1828552" indent="0">
              <a:buNone/>
              <a:defRPr sz="900"/>
            </a:lvl5pPr>
            <a:lvl6pPr marL="2285690" indent="0">
              <a:buNone/>
              <a:defRPr sz="900"/>
            </a:lvl6pPr>
            <a:lvl7pPr marL="2742828" indent="0">
              <a:buNone/>
              <a:defRPr sz="900"/>
            </a:lvl7pPr>
            <a:lvl8pPr marL="3199966" indent="0">
              <a:buNone/>
              <a:defRPr sz="900"/>
            </a:lvl8pPr>
            <a:lvl9pPr marL="365710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17/01/2026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38" indent="0">
              <a:buNone/>
              <a:defRPr sz="2800"/>
            </a:lvl2pPr>
            <a:lvl3pPr marL="914276" indent="0">
              <a:buNone/>
              <a:defRPr sz="2400"/>
            </a:lvl3pPr>
            <a:lvl4pPr marL="1371414" indent="0">
              <a:buNone/>
              <a:defRPr sz="2000"/>
            </a:lvl4pPr>
            <a:lvl5pPr marL="1828552" indent="0">
              <a:buNone/>
              <a:defRPr sz="2000"/>
            </a:lvl5pPr>
            <a:lvl6pPr marL="2285690" indent="0">
              <a:buNone/>
              <a:defRPr sz="2000"/>
            </a:lvl6pPr>
            <a:lvl7pPr marL="2742828" indent="0">
              <a:buNone/>
              <a:defRPr sz="2000"/>
            </a:lvl7pPr>
            <a:lvl8pPr marL="3199966" indent="0">
              <a:buNone/>
              <a:defRPr sz="2000"/>
            </a:lvl8pPr>
            <a:lvl9pPr marL="3657104"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138" indent="0">
              <a:buNone/>
              <a:defRPr sz="1200"/>
            </a:lvl2pPr>
            <a:lvl3pPr marL="914276" indent="0">
              <a:buNone/>
              <a:defRPr sz="1000"/>
            </a:lvl3pPr>
            <a:lvl4pPr marL="1371414" indent="0">
              <a:buNone/>
              <a:defRPr sz="900"/>
            </a:lvl4pPr>
            <a:lvl5pPr marL="1828552" indent="0">
              <a:buNone/>
              <a:defRPr sz="900"/>
            </a:lvl5pPr>
            <a:lvl6pPr marL="2285690" indent="0">
              <a:buNone/>
              <a:defRPr sz="900"/>
            </a:lvl6pPr>
            <a:lvl7pPr marL="2742828" indent="0">
              <a:buNone/>
              <a:defRPr sz="900"/>
            </a:lvl7pPr>
            <a:lvl8pPr marL="3199966" indent="0">
              <a:buNone/>
              <a:defRPr sz="900"/>
            </a:lvl8pPr>
            <a:lvl9pPr marL="365710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17/01/2026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28" tIns="45714" rIns="91428" bIns="45714"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28" tIns="45714" rIns="91428" bIns="457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28" tIns="45714" rIns="91428" bIns="45714" rtlCol="0" anchor="ctr"/>
          <a:lstStyle>
            <a:lvl1pPr algn="l">
              <a:defRPr sz="1200">
                <a:solidFill>
                  <a:schemeClr val="tx1">
                    <a:tint val="75000"/>
                  </a:schemeClr>
                </a:solidFill>
              </a:defRPr>
            </a:lvl1pPr>
          </a:lstStyle>
          <a:p>
            <a:fld id="{4CEF851F-4C9B-4ED8-A706-7687066F5A2C}" type="datetimeFigureOut">
              <a:rPr lang="en-US" smtClean="0"/>
              <a:t>17/01/2026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28" tIns="45714" rIns="91428" bIns="4571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28" tIns="45714" rIns="91428" bIns="4571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76" rtl="0" eaLnBrk="1" latinLnBrk="0" hangingPunct="1">
        <a:spcBef>
          <a:spcPct val="0"/>
        </a:spcBef>
        <a:buNone/>
        <a:defRPr sz="4400" kern="1200">
          <a:solidFill>
            <a:schemeClr val="tx1"/>
          </a:solidFill>
          <a:latin typeface="+mj-lt"/>
          <a:ea typeface="+mj-ea"/>
          <a:cs typeface="+mj-cs"/>
        </a:defRPr>
      </a:lvl1pPr>
    </p:titleStyle>
    <p:bodyStyle>
      <a:lvl1pPr marL="342853" indent="-342853" algn="l" defTabSz="91427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49" indent="-285711" algn="l" defTabSz="91427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45" indent="-228569" algn="l" defTabSz="91427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983"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21"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259"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97"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35"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673" indent="-228569" algn="l" defTabSz="91427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76" rtl="0" eaLnBrk="1" latinLnBrk="0" hangingPunct="1">
        <a:defRPr sz="1800" kern="1200">
          <a:solidFill>
            <a:schemeClr val="tx1"/>
          </a:solidFill>
          <a:latin typeface="+mn-lt"/>
          <a:ea typeface="+mn-ea"/>
          <a:cs typeface="+mn-cs"/>
        </a:defRPr>
      </a:lvl1pPr>
      <a:lvl2pPr marL="457138" algn="l" defTabSz="914276" rtl="0" eaLnBrk="1" latinLnBrk="0" hangingPunct="1">
        <a:defRPr sz="1800" kern="1200">
          <a:solidFill>
            <a:schemeClr val="tx1"/>
          </a:solidFill>
          <a:latin typeface="+mn-lt"/>
          <a:ea typeface="+mn-ea"/>
          <a:cs typeface="+mn-cs"/>
        </a:defRPr>
      </a:lvl2pPr>
      <a:lvl3pPr marL="914276" algn="l" defTabSz="914276" rtl="0" eaLnBrk="1" latinLnBrk="0" hangingPunct="1">
        <a:defRPr sz="1800" kern="1200">
          <a:solidFill>
            <a:schemeClr val="tx1"/>
          </a:solidFill>
          <a:latin typeface="+mn-lt"/>
          <a:ea typeface="+mn-ea"/>
          <a:cs typeface="+mn-cs"/>
        </a:defRPr>
      </a:lvl3pPr>
      <a:lvl4pPr marL="1371414" algn="l" defTabSz="914276" rtl="0" eaLnBrk="1" latinLnBrk="0" hangingPunct="1">
        <a:defRPr sz="1800" kern="1200">
          <a:solidFill>
            <a:schemeClr val="tx1"/>
          </a:solidFill>
          <a:latin typeface="+mn-lt"/>
          <a:ea typeface="+mn-ea"/>
          <a:cs typeface="+mn-cs"/>
        </a:defRPr>
      </a:lvl4pPr>
      <a:lvl5pPr marL="1828552" algn="l" defTabSz="914276" rtl="0" eaLnBrk="1" latinLnBrk="0" hangingPunct="1">
        <a:defRPr sz="1800" kern="1200">
          <a:solidFill>
            <a:schemeClr val="tx1"/>
          </a:solidFill>
          <a:latin typeface="+mn-lt"/>
          <a:ea typeface="+mn-ea"/>
          <a:cs typeface="+mn-cs"/>
        </a:defRPr>
      </a:lvl5pPr>
      <a:lvl6pPr marL="2285690" algn="l" defTabSz="914276" rtl="0" eaLnBrk="1" latinLnBrk="0" hangingPunct="1">
        <a:defRPr sz="1800" kern="1200">
          <a:solidFill>
            <a:schemeClr val="tx1"/>
          </a:solidFill>
          <a:latin typeface="+mn-lt"/>
          <a:ea typeface="+mn-ea"/>
          <a:cs typeface="+mn-cs"/>
        </a:defRPr>
      </a:lvl6pPr>
      <a:lvl7pPr marL="2742828" algn="l" defTabSz="914276" rtl="0" eaLnBrk="1" latinLnBrk="0" hangingPunct="1">
        <a:defRPr sz="1800" kern="1200">
          <a:solidFill>
            <a:schemeClr val="tx1"/>
          </a:solidFill>
          <a:latin typeface="+mn-lt"/>
          <a:ea typeface="+mn-ea"/>
          <a:cs typeface="+mn-cs"/>
        </a:defRPr>
      </a:lvl7pPr>
      <a:lvl8pPr marL="3199966" algn="l" defTabSz="914276" rtl="0" eaLnBrk="1" latinLnBrk="0" hangingPunct="1">
        <a:defRPr sz="1800" kern="1200">
          <a:solidFill>
            <a:schemeClr val="tx1"/>
          </a:solidFill>
          <a:latin typeface="+mn-lt"/>
          <a:ea typeface="+mn-ea"/>
          <a:cs typeface="+mn-cs"/>
        </a:defRPr>
      </a:lvl8pPr>
      <a:lvl9pPr marL="3657104" algn="l" defTabSz="91427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0"/>
            <a:ext cx="9144002"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52400" y="514353"/>
            <a:ext cx="8534400" cy="2408342"/>
          </a:xfrm>
          <a:prstGeom prst="rect">
            <a:avLst/>
          </a:prstGeom>
        </p:spPr>
        <p:txBody>
          <a:bodyPr wrap="square" lIns="68571" tIns="34285" rIns="68571" bIns="34285">
            <a:spAutoFit/>
            <a:scene3d>
              <a:camera prst="perspectiveFront"/>
              <a:lightRig rig="threePt" dir="t"/>
            </a:scene3d>
          </a:bodyPr>
          <a:lstStyle/>
          <a:p>
            <a:pPr fontAlgn="base">
              <a:spcBef>
                <a:spcPct val="0"/>
              </a:spcBef>
              <a:spcAft>
                <a:spcPct val="0"/>
              </a:spcAft>
            </a:pPr>
            <a:r>
              <a:rPr lang="en-US" b="1" kern="10" dirty="0">
                <a:ln w="9525">
                  <a:round/>
                  <a:headEnd/>
                  <a:tailEnd/>
                </a:ln>
                <a:solidFill>
                  <a:srgbClr val="FF0000"/>
                </a:solidFill>
                <a:effectLst>
                  <a:outerShdw blurRad="50800" dist="50800" dir="5400000" algn="ctr" rotWithShape="0">
                    <a:schemeClr val="accent6">
                      <a:lumMod val="75000"/>
                      <a:alpha val="91000"/>
                    </a:schemeClr>
                  </a:outerShdw>
                </a:effectLst>
                <a:latin typeface="Times New Roman" panose="02020603050405020304" pitchFamily="18" charset="0"/>
                <a:cs typeface="Times New Roman" panose="02020603050405020304" pitchFamily="18" charset="0"/>
              </a:rPr>
              <a:t>UBND </a:t>
            </a:r>
            <a:r>
              <a:rPr lang="en-US" b="1" kern="10" dirty="0" smtClean="0">
                <a:ln w="9525">
                  <a:round/>
                  <a:headEnd/>
                  <a:tailEnd/>
                </a:ln>
                <a:solidFill>
                  <a:srgbClr val="FF0000"/>
                </a:solidFill>
                <a:effectLst>
                  <a:outerShdw blurRad="50800" dist="50800" dir="5400000" algn="ctr" rotWithShape="0">
                    <a:schemeClr val="accent6">
                      <a:lumMod val="75000"/>
                      <a:alpha val="91000"/>
                    </a:schemeClr>
                  </a:outerShdw>
                </a:effectLst>
                <a:latin typeface="Times New Roman" panose="02020603050405020304" pitchFamily="18" charset="0"/>
                <a:cs typeface="Times New Roman" panose="02020603050405020304" pitchFamily="18" charset="0"/>
              </a:rPr>
              <a:t>PHƯỜNG HƯNG ĐẠO</a:t>
            </a:r>
            <a:endParaRPr lang="en-US" b="1" kern="10" dirty="0">
              <a:ln w="9525">
                <a:round/>
                <a:headEnd/>
                <a:tailEnd/>
              </a:ln>
              <a:solidFill>
                <a:srgbClr val="FF0000"/>
              </a:solidFill>
              <a:effectLst>
                <a:outerShdw blurRad="50800" dist="50800" dir="5400000" algn="ctr" rotWithShape="0">
                  <a:schemeClr val="accent6">
                    <a:lumMod val="75000"/>
                    <a:alpha val="91000"/>
                  </a:schemeClr>
                </a:outerShdw>
              </a:effectLst>
              <a:latin typeface="Times New Roman" panose="02020603050405020304" pitchFamily="18" charset="0"/>
              <a:cs typeface="Times New Roman" panose="02020603050405020304" pitchFamily="18" charset="0"/>
            </a:endParaRPr>
          </a:p>
          <a:p>
            <a:pPr fontAlgn="base">
              <a:spcBef>
                <a:spcPct val="0"/>
              </a:spcBef>
              <a:spcAft>
                <a:spcPct val="0"/>
              </a:spcAft>
            </a:pPr>
            <a:r>
              <a:rPr lang="en-US" b="1" kern="10" dirty="0">
                <a:ln w="9525">
                  <a:round/>
                  <a:headEnd/>
                  <a:tailEnd/>
                </a:ln>
                <a:solidFill>
                  <a:srgbClr val="FF0000"/>
                </a:solidFill>
                <a:effectLst>
                  <a:outerShdw blurRad="50800" dist="50800" dir="5400000" algn="ctr" rotWithShape="0">
                    <a:schemeClr val="accent6">
                      <a:lumMod val="75000"/>
                      <a:alpha val="91000"/>
                    </a:schemeClr>
                  </a:outerShdw>
                </a:effectLst>
                <a:latin typeface="Times New Roman" panose="02020603050405020304" pitchFamily="18" charset="0"/>
                <a:cs typeface="Times New Roman" panose="02020603050405020304" pitchFamily="18" charset="0"/>
              </a:rPr>
              <a:t>TRƯỜNG TIỂU HỌC ĐA PHÚC</a:t>
            </a:r>
            <a:endParaRPr lang="en-US" b="1" kern="10" dirty="0">
              <a:ln w="9525">
                <a:round/>
                <a:headEnd/>
                <a:tailEnd/>
              </a:ln>
              <a:solidFill>
                <a:srgbClr val="FF0000"/>
              </a:solidFill>
              <a:latin typeface="Times New Roman" panose="02020603050405020304" pitchFamily="18" charset="0"/>
              <a:cs typeface="Times New Roman" panose="02020603050405020304" pitchFamily="18" charset="0"/>
            </a:endParaRPr>
          </a:p>
          <a:p>
            <a:pPr algn="ctr" fontAlgn="base">
              <a:spcBef>
                <a:spcPct val="0"/>
              </a:spcBef>
              <a:spcAft>
                <a:spcPct val="0"/>
              </a:spcAft>
            </a:pPr>
            <a:endParaRPr lang="en-US" sz="2400" b="1" kern="10" dirty="0">
              <a:ln w="9525">
                <a:round/>
                <a:headEnd/>
                <a:tailEnd/>
              </a:ln>
              <a:solidFill>
                <a:srgbClr val="FF0000"/>
              </a:solidFill>
              <a:latin typeface="Times New Roman" panose="02020603050405020304" pitchFamily="18" charset="0"/>
              <a:cs typeface="Times New Roman" panose="02020603050405020304" pitchFamily="18" charset="0"/>
            </a:endParaRPr>
          </a:p>
          <a:p>
            <a:pPr algn="ctr" fontAlgn="base">
              <a:spcBef>
                <a:spcPct val="0"/>
              </a:spcBef>
              <a:spcAft>
                <a:spcPct val="0"/>
              </a:spcAft>
            </a:pPr>
            <a:r>
              <a:rPr lang="en-US" sz="3000" b="1" kern="10" dirty="0">
                <a:ln w="9525">
                  <a:round/>
                  <a:headEnd/>
                  <a:tailEnd/>
                </a:ln>
                <a:solidFill>
                  <a:srgbClr val="FF0000"/>
                </a:solidFill>
                <a:latin typeface="Times New Roman" panose="02020603050405020304" pitchFamily="18" charset="0"/>
                <a:cs typeface="Times New Roman" panose="02020603050405020304" pitchFamily="18" charset="0"/>
              </a:rPr>
              <a:t>Môn: </a:t>
            </a:r>
            <a:r>
              <a:rPr lang="en-US" sz="3000" b="1" kern="10" dirty="0" smtClean="0">
                <a:ln w="9525">
                  <a:round/>
                  <a:headEnd/>
                  <a:tailEnd/>
                </a:ln>
                <a:solidFill>
                  <a:srgbClr val="FF0000"/>
                </a:solidFill>
                <a:latin typeface="Times New Roman" panose="02020603050405020304" pitchFamily="18" charset="0"/>
                <a:cs typeface="Times New Roman" panose="02020603050405020304" pitchFamily="18" charset="0"/>
              </a:rPr>
              <a:t>Tiếng Việt</a:t>
            </a:r>
            <a:endParaRPr lang="en-US" sz="3000" b="1" kern="10" dirty="0">
              <a:ln w="9525">
                <a:round/>
                <a:headEnd/>
                <a:tailEnd/>
              </a:ln>
              <a:solidFill>
                <a:srgbClr val="FF0000"/>
              </a:solidFill>
              <a:latin typeface="Times New Roman" panose="02020603050405020304" pitchFamily="18" charset="0"/>
              <a:cs typeface="Times New Roman" panose="02020603050405020304" pitchFamily="18" charset="0"/>
            </a:endParaRPr>
          </a:p>
          <a:p>
            <a:pPr algn="ctr"/>
            <a:r>
              <a:rPr lang="en-US" sz="3000" b="1" kern="10" dirty="0">
                <a:ln w="9525">
                  <a:round/>
                  <a:headEnd/>
                  <a:tailEnd/>
                </a:ln>
                <a:solidFill>
                  <a:srgbClr val="FF0000"/>
                </a:solidFill>
                <a:latin typeface="Times New Roman" panose="02020603050405020304" pitchFamily="18" charset="0"/>
                <a:cs typeface="Times New Roman" panose="02020603050405020304" pitchFamily="18" charset="0"/>
              </a:rPr>
              <a:t>Bài </a:t>
            </a:r>
            <a:r>
              <a:rPr lang="en-US" sz="3000" b="1" kern="10" dirty="0" smtClean="0">
                <a:ln w="9525">
                  <a:round/>
                  <a:headEnd/>
                  <a:tailEnd/>
                </a:ln>
                <a:solidFill>
                  <a:srgbClr val="FF0000"/>
                </a:solidFill>
                <a:latin typeface="Times New Roman" panose="02020603050405020304" pitchFamily="18" charset="0"/>
                <a:cs typeface="Times New Roman" panose="02020603050405020304" pitchFamily="18" charset="0"/>
              </a:rPr>
              <a:t>1: Tôi là học sinh lớp </a:t>
            </a:r>
            <a:r>
              <a:rPr lang="en-US" sz="3000" b="1" kern="10" smtClean="0">
                <a:ln w="9525">
                  <a:round/>
                  <a:headEnd/>
                  <a:tailEnd/>
                </a:ln>
                <a:solidFill>
                  <a:srgbClr val="FF0000"/>
                </a:solidFill>
                <a:latin typeface="Times New Roman" panose="02020603050405020304" pitchFamily="18" charset="0"/>
                <a:cs typeface="Times New Roman" panose="02020603050405020304" pitchFamily="18" charset="0"/>
              </a:rPr>
              <a:t>1</a:t>
            </a:r>
            <a:r>
              <a:rPr lang="en-US" sz="3200" b="1" smtClean="0">
                <a:solidFill>
                  <a:srgbClr val="FF0000"/>
                </a:solidFill>
                <a:latin typeface="Times New Roman" pitchFamily="18" charset="0"/>
                <a:cs typeface="Times New Roman" pitchFamily="18" charset="0"/>
              </a:rPr>
              <a:t>(Tiết </a:t>
            </a:r>
            <a:r>
              <a:rPr lang="en-US" sz="3200" b="1" dirty="0">
                <a:solidFill>
                  <a:srgbClr val="FF0000"/>
                </a:solidFill>
                <a:latin typeface="Times New Roman" pitchFamily="18" charset="0"/>
                <a:cs typeface="Times New Roman" pitchFamily="18" charset="0"/>
              </a:rPr>
              <a:t>2</a:t>
            </a:r>
            <a:r>
              <a:rPr lang="en-US" sz="3200" b="1" smtClean="0">
                <a:solidFill>
                  <a:srgbClr val="FF0000"/>
                </a:solidFill>
                <a:latin typeface="Times New Roman" pitchFamily="18" charset="0"/>
                <a:cs typeface="Times New Roman" pitchFamily="18" charset="0"/>
              </a:rPr>
              <a:t>)</a:t>
            </a:r>
            <a:endParaRPr lang="en-US" sz="3200" b="1" dirty="0">
              <a:solidFill>
                <a:srgbClr val="FF0000"/>
              </a:solidFill>
              <a:latin typeface="Arial" pitchFamily="34" charset="0"/>
              <a:cs typeface="Arial" pitchFamily="34" charset="0"/>
            </a:endParaRPr>
          </a:p>
          <a:p>
            <a:pPr algn="ctr" fontAlgn="base">
              <a:spcBef>
                <a:spcPct val="0"/>
              </a:spcBef>
              <a:spcAft>
                <a:spcPct val="0"/>
              </a:spcAft>
            </a:pPr>
            <a:r>
              <a:rPr lang="en-US" sz="3000" b="1" kern="10" dirty="0">
                <a:ln w="9525">
                  <a:round/>
                  <a:headEnd/>
                  <a:tailEnd/>
                </a:ln>
                <a:solidFill>
                  <a:schemeClr val="bg2">
                    <a:lumMod val="25000"/>
                  </a:schemeClr>
                </a:solidFill>
                <a:latin typeface="Times New Roman" panose="02020603050405020304" pitchFamily="18" charset="0"/>
                <a:cs typeface="Times New Roman" panose="02020603050405020304" pitchFamily="18" charset="0"/>
              </a:rPr>
              <a:t>Giáo viên </a:t>
            </a:r>
            <a:r>
              <a:rPr lang="en-US" sz="3000" b="1" kern="10" dirty="0" smtClean="0">
                <a:ln w="9525">
                  <a:round/>
                  <a:headEnd/>
                  <a:tailEnd/>
                </a:ln>
                <a:solidFill>
                  <a:schemeClr val="bg2">
                    <a:lumMod val="25000"/>
                  </a:schemeClr>
                </a:solidFill>
                <a:latin typeface="Times New Roman" panose="02020603050405020304" pitchFamily="18" charset="0"/>
                <a:cs typeface="Times New Roman" panose="02020603050405020304" pitchFamily="18" charset="0"/>
              </a:rPr>
              <a:t>thực </a:t>
            </a:r>
            <a:r>
              <a:rPr lang="en-US" sz="3000" b="1" kern="10" dirty="0">
                <a:ln w="9525">
                  <a:round/>
                  <a:headEnd/>
                  <a:tailEnd/>
                </a:ln>
                <a:solidFill>
                  <a:schemeClr val="bg2">
                    <a:lumMod val="25000"/>
                  </a:schemeClr>
                </a:solidFill>
                <a:latin typeface="Times New Roman" panose="02020603050405020304" pitchFamily="18" charset="0"/>
                <a:cs typeface="Times New Roman" panose="02020603050405020304" pitchFamily="18" charset="0"/>
              </a:rPr>
              <a:t>hiện: Phạm Thị Thuyết</a:t>
            </a:r>
          </a:p>
        </p:txBody>
      </p:sp>
    </p:spTree>
    <p:extLst>
      <p:ext uri="{BB962C8B-B14F-4D97-AF65-F5344CB8AC3E}">
        <p14:creationId xmlns:p14="http://schemas.microsoft.com/office/powerpoint/2010/main" val="1905303098"/>
      </p:ext>
    </p:extLst>
  </p:cSld>
  <p:clrMapOvr>
    <a:masterClrMapping/>
  </p:clrMapOvr>
  <mc:AlternateContent xmlns:mc="http://schemas.openxmlformats.org/markup-compatibility/2006" xmlns:p14="http://schemas.microsoft.com/office/powerpoint/2010/main">
    <mc:Choice Requires="p14">
      <p:transition spd="slow" p14:dur="1500">
        <p:pull/>
      </p:transition>
    </mc:Choice>
    <mc:Fallback xmlns="">
      <p:transition spd="slow">
        <p:pull/>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5" name="Oval 4"/>
          <p:cNvSpPr/>
          <p:nvPr/>
        </p:nvSpPr>
        <p:spPr>
          <a:xfrm>
            <a:off x="25977" y="356663"/>
            <a:ext cx="609600" cy="609600"/>
          </a:xfrm>
          <a:prstGeom prst="ellipse">
            <a:avLst/>
          </a:prstGeom>
          <a:solidFill>
            <a:srgbClr val="009E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latin typeface="Arial Rounded MT Bold" pitchFamily="34" charset="0"/>
                <a:cs typeface="Times New Roman" pitchFamily="18" charset="0"/>
              </a:rPr>
              <a:t>3</a:t>
            </a:r>
          </a:p>
        </p:txBody>
      </p:sp>
      <p:sp>
        <p:nvSpPr>
          <p:cNvPr id="6" name="TextBox 5"/>
          <p:cNvSpPr txBox="1"/>
          <p:nvPr/>
        </p:nvSpPr>
        <p:spPr>
          <a:xfrm>
            <a:off x="692727" y="445959"/>
            <a:ext cx="2507673" cy="461653"/>
          </a:xfrm>
          <a:prstGeom prst="rect">
            <a:avLst/>
          </a:prstGeom>
          <a:noFill/>
        </p:spPr>
        <p:txBody>
          <a:bodyPr wrap="square" lIns="91428" tIns="45714" rIns="91428" bIns="45714" rtlCol="0">
            <a:spAutoFit/>
          </a:bodyPr>
          <a:lstStyle/>
          <a:p>
            <a:pPr algn="just"/>
            <a:r>
              <a:rPr lang="en-US" sz="2400" b="1" dirty="0" err="1">
                <a:latin typeface="Arial-Rounded" pitchFamily="34" charset="0"/>
                <a:ea typeface="Arial-Rounded" pitchFamily="34" charset="0"/>
                <a:cs typeface="Arial-Rounded" pitchFamily="34" charset="0"/>
              </a:rPr>
              <a:t>Trả</a:t>
            </a:r>
            <a:r>
              <a:rPr lang="en-US" sz="2400" b="1" dirty="0">
                <a:latin typeface="Arial-Rounded" pitchFamily="34" charset="0"/>
                <a:ea typeface="Arial-Rounded" pitchFamily="34" charset="0"/>
                <a:cs typeface="Arial-Rounded" pitchFamily="34" charset="0"/>
              </a:rPr>
              <a:t> </a:t>
            </a:r>
            <a:r>
              <a:rPr lang="en-US" sz="2400" b="1" dirty="0" err="1">
                <a:latin typeface="Arial-Rounded" pitchFamily="34" charset="0"/>
                <a:ea typeface="Arial-Rounded" pitchFamily="34" charset="0"/>
                <a:cs typeface="Arial-Rounded" pitchFamily="34" charset="0"/>
              </a:rPr>
              <a:t>lời</a:t>
            </a:r>
            <a:r>
              <a:rPr lang="en-US" sz="2400" b="1" dirty="0">
                <a:latin typeface="Arial-Rounded" pitchFamily="34" charset="0"/>
                <a:ea typeface="Arial-Rounded" pitchFamily="34" charset="0"/>
                <a:cs typeface="Arial-Rounded" pitchFamily="34" charset="0"/>
              </a:rPr>
              <a:t> </a:t>
            </a:r>
            <a:r>
              <a:rPr lang="en-US" sz="2400" b="1" dirty="0" err="1">
                <a:latin typeface="Arial-Rounded" pitchFamily="34" charset="0"/>
                <a:ea typeface="Arial-Rounded" pitchFamily="34" charset="0"/>
                <a:cs typeface="Arial-Rounded" pitchFamily="34" charset="0"/>
              </a:rPr>
              <a:t>câu</a:t>
            </a:r>
            <a:r>
              <a:rPr lang="en-US" sz="2400" b="1" dirty="0">
                <a:latin typeface="Arial-Rounded" pitchFamily="34" charset="0"/>
                <a:ea typeface="Arial-Rounded" pitchFamily="34" charset="0"/>
                <a:cs typeface="Arial-Rounded" pitchFamily="34" charset="0"/>
              </a:rPr>
              <a:t> </a:t>
            </a:r>
            <a:r>
              <a:rPr lang="en-US" sz="2400" b="1" dirty="0" err="1">
                <a:latin typeface="Arial-Rounded" pitchFamily="34" charset="0"/>
                <a:ea typeface="Arial-Rounded" pitchFamily="34" charset="0"/>
                <a:cs typeface="Arial-Rounded" pitchFamily="34" charset="0"/>
              </a:rPr>
              <a:t>hỏi</a:t>
            </a:r>
            <a:endParaRPr lang="en-US" sz="2400" b="1" dirty="0">
              <a:latin typeface="Arial-Rounded" pitchFamily="34" charset="0"/>
              <a:ea typeface="Arial-Rounded" pitchFamily="34" charset="0"/>
              <a:cs typeface="Arial-Rounded" pitchFamily="34" charset="0"/>
            </a:endParaRPr>
          </a:p>
        </p:txBody>
      </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1" y="695835"/>
            <a:ext cx="6858000" cy="4305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loud 1"/>
          <p:cNvSpPr/>
          <p:nvPr/>
        </p:nvSpPr>
        <p:spPr>
          <a:xfrm>
            <a:off x="6934200" y="238635"/>
            <a:ext cx="2209800" cy="914400"/>
          </a:xfrm>
          <a:prstGeom prst="cloud">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latin typeface="Arial-Rounded" pitchFamily="34" charset="0"/>
                <a:ea typeface="Arial-Rounded" pitchFamily="34" charset="0"/>
                <a:cs typeface="Arial-Rounded" pitchFamily="34" charset="0"/>
              </a:rPr>
              <a:t>Đọc toàn bài</a:t>
            </a:r>
          </a:p>
        </p:txBody>
      </p:sp>
    </p:spTree>
    <p:extLst>
      <p:ext uri="{BB962C8B-B14F-4D97-AF65-F5344CB8AC3E}">
        <p14:creationId xmlns:p14="http://schemas.microsoft.com/office/powerpoint/2010/main" val="218274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796636" y="1733550"/>
            <a:ext cx="7467600" cy="1384995"/>
          </a:xfrm>
          <a:prstGeom prst="rect">
            <a:avLst/>
          </a:prstGeom>
        </p:spPr>
        <p:txBody>
          <a:bodyPr wrap="square">
            <a:spAutoFit/>
          </a:bodyPr>
          <a:lstStyle/>
          <a:p>
            <a:pPr algn="just"/>
            <a:r>
              <a:rPr lang="en-US" sz="2800">
                <a:latin typeface="Arial-Rounded" pitchFamily="34" charset="0"/>
                <a:ea typeface="Arial-Rounded" pitchFamily="34" charset="0"/>
                <a:cs typeface="Arial-Rounded" pitchFamily="34" charset="0"/>
              </a:rPr>
              <a:t>	Tôi tên là Nam, học sinh lớp </a:t>
            </a:r>
            <a:r>
              <a:rPr lang="en-US" sz="2800">
                <a:latin typeface="Arial Rounded MT Bold" pitchFamily="34" charset="0"/>
                <a:ea typeface="Arial-Rounded" pitchFamily="34" charset="0"/>
                <a:cs typeface="Arial-Rounded" pitchFamily="34" charset="0"/>
              </a:rPr>
              <a:t>1</a:t>
            </a:r>
            <a:r>
              <a:rPr lang="en-US" sz="2800">
                <a:latin typeface="Arial-Rounded" pitchFamily="34" charset="0"/>
                <a:ea typeface="Arial-Rounded" pitchFamily="34" charset="0"/>
                <a:cs typeface="Arial-Rounded" pitchFamily="34" charset="0"/>
              </a:rPr>
              <a:t>A, Trường Tiểu học Lê Quý Đôn. Ngày đầu đi học, mặc bộ đồng phục của trường, tôi hãnh diện lắm.</a:t>
            </a:r>
          </a:p>
        </p:txBody>
      </p:sp>
      <p:sp>
        <p:nvSpPr>
          <p:cNvPr id="5" name="TextBox 4"/>
          <p:cNvSpPr txBox="1"/>
          <p:nvPr/>
        </p:nvSpPr>
        <p:spPr>
          <a:xfrm>
            <a:off x="2895600" y="466148"/>
            <a:ext cx="3642531" cy="584775"/>
          </a:xfrm>
          <a:prstGeom prst="rect">
            <a:avLst/>
          </a:prstGeom>
          <a:solidFill>
            <a:srgbClr val="A9DA74"/>
          </a:solidFill>
        </p:spPr>
        <p:txBody>
          <a:bodyPr wrap="square" rtlCol="0">
            <a:spAutoFit/>
          </a:bodyPr>
          <a:lstStyle/>
          <a:p>
            <a:pPr algn="ctr"/>
            <a:r>
              <a:rPr lang="en-US" sz="3200" b="1">
                <a:latin typeface="Arial-Rounded" pitchFamily="34" charset="0"/>
                <a:ea typeface="Arial-Rounded" pitchFamily="34" charset="0"/>
                <a:cs typeface="Arial-Rounded" pitchFamily="34" charset="0"/>
              </a:rPr>
              <a:t>Đọc đoạn 1:</a:t>
            </a:r>
          </a:p>
        </p:txBody>
      </p:sp>
      <p:sp>
        <p:nvSpPr>
          <p:cNvPr id="6" name="TextBox 5"/>
          <p:cNvSpPr txBox="1"/>
          <p:nvPr/>
        </p:nvSpPr>
        <p:spPr>
          <a:xfrm>
            <a:off x="1025236" y="3867150"/>
            <a:ext cx="7453746" cy="584775"/>
          </a:xfrm>
          <a:prstGeom prst="rect">
            <a:avLst/>
          </a:prstGeom>
          <a:solidFill>
            <a:srgbClr val="BEE395"/>
          </a:solidFill>
        </p:spPr>
        <p:txBody>
          <a:bodyPr wrap="square" rtlCol="0">
            <a:spAutoFit/>
          </a:bodyPr>
          <a:lstStyle/>
          <a:p>
            <a:pPr algn="ctr"/>
            <a:r>
              <a:rPr lang="en-US" sz="3200">
                <a:latin typeface="Arial-Rounded" pitchFamily="34" charset="0"/>
                <a:ea typeface="Arial-Rounded" pitchFamily="34" charset="0"/>
                <a:cs typeface="Arial-Rounded" pitchFamily="34" charset="0"/>
              </a:rPr>
              <a:t>Bạn Nam học lớp mấy?</a:t>
            </a:r>
          </a:p>
        </p:txBody>
      </p:sp>
    </p:spTree>
    <p:extLst>
      <p:ext uri="{BB962C8B-B14F-4D97-AF65-F5344CB8AC3E}">
        <p14:creationId xmlns:p14="http://schemas.microsoft.com/office/powerpoint/2010/main" val="51908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1000" fill="hold"/>
                                        <p:tgtEl>
                                          <p:spTgt spid="6"/>
                                        </p:tgtEl>
                                        <p:attrNameLst>
                                          <p:attrName>ppt_x</p:attrName>
                                        </p:attrNameLst>
                                      </p:cBhvr>
                                      <p:tavLst>
                                        <p:tav tm="0">
                                          <p:val>
                                            <p:strVal val="1+#ppt_w/2"/>
                                          </p:val>
                                        </p:tav>
                                        <p:tav tm="100000">
                                          <p:val>
                                            <p:strVal val="#ppt_x"/>
                                          </p:val>
                                        </p:tav>
                                      </p:tavLst>
                                    </p:anim>
                                    <p:anim calcmode="lin" valueType="num">
                                      <p:cBhvr additive="base">
                                        <p:cTn id="19"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796636" y="1733550"/>
            <a:ext cx="7467600" cy="1384995"/>
          </a:xfrm>
          <a:prstGeom prst="rect">
            <a:avLst/>
          </a:prstGeom>
        </p:spPr>
        <p:txBody>
          <a:bodyPr wrap="square">
            <a:spAutoFit/>
          </a:bodyPr>
          <a:lstStyle/>
          <a:p>
            <a:pPr algn="just"/>
            <a:r>
              <a:rPr lang="en-US" sz="2800">
                <a:latin typeface="Arial-Rounded" pitchFamily="34" charset="0"/>
                <a:ea typeface="Arial-Rounded" pitchFamily="34" charset="0"/>
                <a:cs typeface="Arial-Rounded" pitchFamily="34" charset="0"/>
              </a:rPr>
              <a:t>	 Hồi đầu năm học, tôi mới học chữ cái. Thế mà bây giờ, tôi đã đọc được truyện tranh. Tôi còn biết làm Toán nữa. Tôi có thêm nhiều bạn mới.</a:t>
            </a:r>
          </a:p>
        </p:txBody>
      </p:sp>
      <p:sp>
        <p:nvSpPr>
          <p:cNvPr id="5" name="TextBox 4"/>
          <p:cNvSpPr txBox="1"/>
          <p:nvPr/>
        </p:nvSpPr>
        <p:spPr>
          <a:xfrm>
            <a:off x="2895600" y="466148"/>
            <a:ext cx="3642531" cy="584775"/>
          </a:xfrm>
          <a:prstGeom prst="rect">
            <a:avLst/>
          </a:prstGeom>
          <a:solidFill>
            <a:srgbClr val="A9DA74"/>
          </a:solidFill>
        </p:spPr>
        <p:txBody>
          <a:bodyPr wrap="square" rtlCol="0">
            <a:spAutoFit/>
          </a:bodyPr>
          <a:lstStyle/>
          <a:p>
            <a:pPr algn="ctr"/>
            <a:r>
              <a:rPr lang="en-US" sz="3200" b="1">
                <a:latin typeface="Arial-Rounded" pitchFamily="34" charset="0"/>
                <a:ea typeface="Arial-Rounded" pitchFamily="34" charset="0"/>
                <a:cs typeface="Arial-Rounded" pitchFamily="34" charset="0"/>
              </a:rPr>
              <a:t>Đọc đoạn 2:</a:t>
            </a:r>
          </a:p>
        </p:txBody>
      </p:sp>
      <p:sp>
        <p:nvSpPr>
          <p:cNvPr id="6" name="TextBox 5"/>
          <p:cNvSpPr txBox="1"/>
          <p:nvPr/>
        </p:nvSpPr>
        <p:spPr>
          <a:xfrm>
            <a:off x="1025236" y="3867150"/>
            <a:ext cx="7453746" cy="584775"/>
          </a:xfrm>
          <a:prstGeom prst="rect">
            <a:avLst/>
          </a:prstGeom>
          <a:solidFill>
            <a:srgbClr val="BEE395"/>
          </a:solidFill>
        </p:spPr>
        <p:txBody>
          <a:bodyPr wrap="square" rtlCol="0">
            <a:spAutoFit/>
          </a:bodyPr>
          <a:lstStyle/>
          <a:p>
            <a:pPr algn="ctr"/>
            <a:r>
              <a:rPr lang="en-US" sz="3200">
                <a:latin typeface="Arial-Rounded" pitchFamily="34" charset="0"/>
                <a:ea typeface="Arial-Rounded" pitchFamily="34" charset="0"/>
                <a:cs typeface="Arial-Rounded" pitchFamily="34" charset="0"/>
              </a:rPr>
              <a:t>Hồi đầu năm, Nam học gì?</a:t>
            </a:r>
          </a:p>
        </p:txBody>
      </p:sp>
      <p:sp>
        <p:nvSpPr>
          <p:cNvPr id="7" name="TextBox 6"/>
          <p:cNvSpPr txBox="1"/>
          <p:nvPr/>
        </p:nvSpPr>
        <p:spPr>
          <a:xfrm>
            <a:off x="1025236" y="3867150"/>
            <a:ext cx="7453746" cy="584775"/>
          </a:xfrm>
          <a:prstGeom prst="rect">
            <a:avLst/>
          </a:prstGeom>
          <a:solidFill>
            <a:srgbClr val="BEE395"/>
          </a:solidFill>
        </p:spPr>
        <p:txBody>
          <a:bodyPr wrap="square" rtlCol="0">
            <a:spAutoFit/>
          </a:bodyPr>
          <a:lstStyle/>
          <a:p>
            <a:pPr algn="ctr"/>
            <a:r>
              <a:rPr lang="en-US" sz="3200">
                <a:latin typeface="Arial-Rounded" pitchFamily="34" charset="0"/>
                <a:ea typeface="Arial-Rounded" pitchFamily="34" charset="0"/>
                <a:cs typeface="Arial-Rounded" pitchFamily="34" charset="0"/>
              </a:rPr>
              <a:t>Bây giờ, Nam biết làm gì?</a:t>
            </a:r>
          </a:p>
        </p:txBody>
      </p:sp>
    </p:spTree>
    <p:extLst>
      <p:ext uri="{BB962C8B-B14F-4D97-AF65-F5344CB8AC3E}">
        <p14:creationId xmlns:p14="http://schemas.microsoft.com/office/powerpoint/2010/main" val="273525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1000" fill="hold"/>
                                        <p:tgtEl>
                                          <p:spTgt spid="6"/>
                                        </p:tgtEl>
                                        <p:attrNameLst>
                                          <p:attrName>ppt_x</p:attrName>
                                        </p:attrNameLst>
                                      </p:cBhvr>
                                      <p:tavLst>
                                        <p:tav tm="0">
                                          <p:val>
                                            <p:strVal val="1+#ppt_w/2"/>
                                          </p:val>
                                        </p:tav>
                                        <p:tav tm="100000">
                                          <p:val>
                                            <p:strVal val="#ppt_x"/>
                                          </p:val>
                                        </p:tav>
                                      </p:tavLst>
                                    </p:anim>
                                    <p:anim calcmode="lin" valueType="num">
                                      <p:cBhvr additive="base">
                                        <p:cTn id="19"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 fill="hold"/>
                                        <p:tgtEl>
                                          <p:spTgt spid="7"/>
                                        </p:tgtEl>
                                        <p:attrNameLst>
                                          <p:attrName>ppt_x</p:attrName>
                                        </p:attrNameLst>
                                      </p:cBhvr>
                                      <p:tavLst>
                                        <p:tav tm="0">
                                          <p:val>
                                            <p:strVal val="1+#ppt_w/2"/>
                                          </p:val>
                                        </p:tav>
                                        <p:tav tm="100000">
                                          <p:val>
                                            <p:strVal val="#ppt_x"/>
                                          </p:val>
                                        </p:tav>
                                      </p:tavLst>
                                    </p:anim>
                                    <p:anim calcmode="lin" valueType="num">
                                      <p:cBhvr additive="base">
                                        <p:cTn id="25"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6636" y="1733550"/>
            <a:ext cx="7467600" cy="1077218"/>
          </a:xfrm>
          <a:prstGeom prst="rect">
            <a:avLst/>
          </a:prstGeom>
        </p:spPr>
        <p:txBody>
          <a:bodyPr wrap="square">
            <a:spAutoFit/>
          </a:bodyPr>
          <a:lstStyle/>
          <a:p>
            <a:pPr algn="just"/>
            <a:r>
              <a:rPr lang="en-US" sz="3200" dirty="0">
                <a:latin typeface="Arial-Rounded" pitchFamily="34" charset="0"/>
                <a:ea typeface="Arial-Rounded" pitchFamily="34" charset="0"/>
                <a:cs typeface="Arial-Rounded" pitchFamily="34" charset="0"/>
              </a:rPr>
              <a:t>	 Ai </a:t>
            </a:r>
            <a:r>
              <a:rPr lang="en-US" sz="3200" dirty="0" err="1">
                <a:latin typeface="Arial-Rounded" pitchFamily="34" charset="0"/>
                <a:ea typeface="Arial-Rounded" pitchFamily="34" charset="0"/>
                <a:cs typeface="Arial-Rounded" pitchFamily="34" charset="0"/>
              </a:rPr>
              <a:t>cũng</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bảo</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từ</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khi</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đi</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học</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tôi</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chững</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chạc</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hẳn</a:t>
            </a:r>
            <a:r>
              <a:rPr lang="en-US" sz="3200" dirty="0">
                <a:latin typeface="Arial-Rounded" pitchFamily="34" charset="0"/>
                <a:ea typeface="Arial-Rounded" pitchFamily="34" charset="0"/>
                <a:cs typeface="Arial-Rounded" pitchFamily="34" charset="0"/>
              </a:rPr>
              <a:t> </a:t>
            </a:r>
            <a:r>
              <a:rPr lang="en-US" sz="3200" dirty="0" err="1">
                <a:latin typeface="Arial-Rounded" pitchFamily="34" charset="0"/>
                <a:ea typeface="Arial-Rounded" pitchFamily="34" charset="0"/>
                <a:cs typeface="Arial-Rounded" pitchFamily="34" charset="0"/>
              </a:rPr>
              <a:t>lên</a:t>
            </a:r>
            <a:r>
              <a:rPr lang="en-US" sz="3200" dirty="0">
                <a:latin typeface="Arial-Rounded" pitchFamily="34" charset="0"/>
                <a:ea typeface="Arial-Rounded" pitchFamily="34" charset="0"/>
                <a:cs typeface="Arial-Rounded" pitchFamily="34" charset="0"/>
              </a:rPr>
              <a:t>.</a:t>
            </a:r>
          </a:p>
        </p:txBody>
      </p:sp>
      <p:sp>
        <p:nvSpPr>
          <p:cNvPr id="5" name="TextBox 4"/>
          <p:cNvSpPr txBox="1"/>
          <p:nvPr/>
        </p:nvSpPr>
        <p:spPr>
          <a:xfrm>
            <a:off x="2895600" y="466148"/>
            <a:ext cx="3642531" cy="584775"/>
          </a:xfrm>
          <a:prstGeom prst="rect">
            <a:avLst/>
          </a:prstGeom>
          <a:solidFill>
            <a:srgbClr val="A9DA74"/>
          </a:solidFill>
        </p:spPr>
        <p:txBody>
          <a:bodyPr wrap="square" rtlCol="0">
            <a:spAutoFit/>
          </a:bodyPr>
          <a:lstStyle/>
          <a:p>
            <a:pPr algn="ctr"/>
            <a:r>
              <a:rPr lang="en-US" sz="3200" b="1">
                <a:latin typeface="Arial-Rounded" pitchFamily="34" charset="0"/>
                <a:ea typeface="Arial-Rounded" pitchFamily="34" charset="0"/>
                <a:cs typeface="Arial-Rounded" pitchFamily="34" charset="0"/>
              </a:rPr>
              <a:t>Đọc đoạn 3:</a:t>
            </a:r>
          </a:p>
        </p:txBody>
      </p:sp>
      <p:sp>
        <p:nvSpPr>
          <p:cNvPr id="6" name="TextBox 5"/>
          <p:cNvSpPr txBox="1"/>
          <p:nvPr/>
        </p:nvSpPr>
        <p:spPr>
          <a:xfrm>
            <a:off x="1025236" y="3867150"/>
            <a:ext cx="7453746" cy="584775"/>
          </a:xfrm>
          <a:prstGeom prst="rect">
            <a:avLst/>
          </a:prstGeom>
          <a:solidFill>
            <a:srgbClr val="BEE395"/>
          </a:solidFill>
        </p:spPr>
        <p:txBody>
          <a:bodyPr wrap="square" rtlCol="0">
            <a:spAutoFit/>
          </a:bodyPr>
          <a:lstStyle/>
          <a:p>
            <a:pPr algn="ctr"/>
            <a:r>
              <a:rPr lang="en-US" sz="3200">
                <a:latin typeface="Arial-Rounded" pitchFamily="34" charset="0"/>
                <a:ea typeface="Arial-Rounded" pitchFamily="34" charset="0"/>
                <a:cs typeface="Arial-Rounded" pitchFamily="34" charset="0"/>
              </a:rPr>
              <a:t>Mọi người nhận xét gì về Nam?</a:t>
            </a:r>
          </a:p>
        </p:txBody>
      </p:sp>
      <p:sp>
        <p:nvSpPr>
          <p:cNvPr id="7" name="TextBox 6"/>
          <p:cNvSpPr txBox="1"/>
          <p:nvPr/>
        </p:nvSpPr>
        <p:spPr>
          <a:xfrm>
            <a:off x="1025236" y="3847203"/>
            <a:ext cx="7453746" cy="1077218"/>
          </a:xfrm>
          <a:prstGeom prst="rect">
            <a:avLst/>
          </a:prstGeom>
          <a:solidFill>
            <a:srgbClr val="BEE395"/>
          </a:solidFill>
        </p:spPr>
        <p:txBody>
          <a:bodyPr wrap="square" rtlCol="0">
            <a:spAutoFit/>
          </a:bodyPr>
          <a:lstStyle/>
          <a:p>
            <a:pPr algn="just"/>
            <a:r>
              <a:rPr lang="en-US" sz="3200">
                <a:latin typeface="Arial-Rounded" pitchFamily="34" charset="0"/>
                <a:ea typeface="Arial-Rounded" pitchFamily="34" charset="0"/>
                <a:cs typeface="Arial-Rounded" pitchFamily="34" charset="0"/>
              </a:rPr>
              <a:t>Em cũng là học sinh lớp 1, vậy em thấy mình có điểm gì giống Nam không?</a:t>
            </a:r>
          </a:p>
        </p:txBody>
      </p:sp>
    </p:spTree>
    <p:extLst>
      <p:ext uri="{BB962C8B-B14F-4D97-AF65-F5344CB8AC3E}">
        <p14:creationId xmlns:p14="http://schemas.microsoft.com/office/powerpoint/2010/main" val="1237135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1+#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1+#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1000" fill="hold"/>
                                        <p:tgtEl>
                                          <p:spTgt spid="6"/>
                                        </p:tgtEl>
                                        <p:attrNameLst>
                                          <p:attrName>ppt_x</p:attrName>
                                        </p:attrNameLst>
                                      </p:cBhvr>
                                      <p:tavLst>
                                        <p:tav tm="0">
                                          <p:val>
                                            <p:strVal val="1+#ppt_w/2"/>
                                          </p:val>
                                        </p:tav>
                                        <p:tav tm="100000">
                                          <p:val>
                                            <p:strVal val="#ppt_x"/>
                                          </p:val>
                                        </p:tav>
                                      </p:tavLst>
                                    </p:anim>
                                    <p:anim calcmode="lin" valueType="num">
                                      <p:cBhvr additive="base">
                                        <p:cTn id="19" dur="1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1000" fill="hold"/>
                                        <p:tgtEl>
                                          <p:spTgt spid="7"/>
                                        </p:tgtEl>
                                        <p:attrNameLst>
                                          <p:attrName>ppt_x</p:attrName>
                                        </p:attrNameLst>
                                      </p:cBhvr>
                                      <p:tavLst>
                                        <p:tav tm="0">
                                          <p:val>
                                            <p:strVal val="1+#ppt_w/2"/>
                                          </p:val>
                                        </p:tav>
                                        <p:tav tm="100000">
                                          <p:val>
                                            <p:strVal val="#ppt_x"/>
                                          </p:val>
                                        </p:tav>
                                      </p:tavLst>
                                    </p:anim>
                                    <p:anim calcmode="lin" valueType="num">
                                      <p:cBhvr additive="base">
                                        <p:cTn id="25" dur="1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3" name="Oval 2"/>
          <p:cNvSpPr/>
          <p:nvPr/>
        </p:nvSpPr>
        <p:spPr>
          <a:xfrm>
            <a:off x="25977" y="356663"/>
            <a:ext cx="609600" cy="609600"/>
          </a:xfrm>
          <a:prstGeom prst="ellipse">
            <a:avLst/>
          </a:prstGeom>
          <a:solidFill>
            <a:srgbClr val="009E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latin typeface="Arial Rounded MT Bold" pitchFamily="34" charset="0"/>
                <a:cs typeface="Times New Roman" pitchFamily="18" charset="0"/>
              </a:rPr>
              <a:t>4</a:t>
            </a:r>
          </a:p>
        </p:txBody>
      </p:sp>
      <p:sp>
        <p:nvSpPr>
          <p:cNvPr id="4" name="TextBox 3"/>
          <p:cNvSpPr txBox="1"/>
          <p:nvPr/>
        </p:nvSpPr>
        <p:spPr>
          <a:xfrm>
            <a:off x="692727" y="445959"/>
            <a:ext cx="6622473" cy="461653"/>
          </a:xfrm>
          <a:prstGeom prst="rect">
            <a:avLst/>
          </a:prstGeom>
          <a:noFill/>
        </p:spPr>
        <p:txBody>
          <a:bodyPr wrap="square" lIns="91428" tIns="45714" rIns="91428" bIns="45714" rtlCol="0">
            <a:spAutoFit/>
          </a:bodyPr>
          <a:lstStyle/>
          <a:p>
            <a:pPr algn="just"/>
            <a:r>
              <a:rPr lang="en-US" sz="2400" b="1">
                <a:latin typeface="Arial-Rounded" pitchFamily="34" charset="0"/>
                <a:ea typeface="Arial-Rounded" pitchFamily="34" charset="0"/>
                <a:cs typeface="Arial-Rounded" pitchFamily="34" charset="0"/>
              </a:rPr>
              <a:t>Viết vào vở câu trả lời cho câu hỏi a ở mục </a:t>
            </a:r>
            <a:r>
              <a:rPr lang="en-US" sz="2400" b="1">
                <a:latin typeface="Arial Rounded MT Bold" pitchFamily="34" charset="0"/>
                <a:ea typeface="Arial-Rounded" pitchFamily="34" charset="0"/>
                <a:cs typeface="Arial-Rounded" pitchFamily="34" charset="0"/>
              </a:rPr>
              <a:t>3</a:t>
            </a:r>
          </a:p>
        </p:txBody>
      </p:sp>
      <p:sp>
        <p:nvSpPr>
          <p:cNvPr id="5" name="Rectangle 4"/>
          <p:cNvSpPr/>
          <p:nvPr/>
        </p:nvSpPr>
        <p:spPr>
          <a:xfrm>
            <a:off x="457200" y="1200150"/>
            <a:ext cx="5153976" cy="646331"/>
          </a:xfrm>
          <a:prstGeom prst="rect">
            <a:avLst/>
          </a:prstGeom>
        </p:spPr>
        <p:txBody>
          <a:bodyPr wrap="none">
            <a:spAutoFit/>
          </a:bodyPr>
          <a:lstStyle/>
          <a:p>
            <a:pPr algn="ctr"/>
            <a:r>
              <a:rPr lang="en-US" sz="3600">
                <a:latin typeface="Arial-Rounded" pitchFamily="34" charset="0"/>
                <a:ea typeface="Arial-Rounded" pitchFamily="34" charset="0"/>
                <a:cs typeface="Arial-Rounded" pitchFamily="34" charset="0"/>
              </a:rPr>
              <a:t>a. Bạn Nam học lớp mấy?</a:t>
            </a:r>
          </a:p>
        </p:txBody>
      </p:sp>
      <p:grpSp>
        <p:nvGrpSpPr>
          <p:cNvPr id="7" name="Group 6"/>
          <p:cNvGrpSpPr/>
          <p:nvPr/>
        </p:nvGrpSpPr>
        <p:grpSpPr>
          <a:xfrm>
            <a:off x="228600" y="2309532"/>
            <a:ext cx="8773936" cy="2436452"/>
            <a:chOff x="94950" y="2342926"/>
            <a:chExt cx="8773936" cy="2436452"/>
          </a:xfrm>
        </p:grpSpPr>
        <p:pic>
          <p:nvPicPr>
            <p:cNvPr id="614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950" y="2343150"/>
              <a:ext cx="5837237" cy="2436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382" r="33125"/>
            <a:stretch/>
          </p:blipFill>
          <p:spPr bwMode="auto">
            <a:xfrm>
              <a:off x="5921429" y="2342926"/>
              <a:ext cx="2947457" cy="2436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0" name="Rectangle 9"/>
          <p:cNvSpPr/>
          <p:nvPr/>
        </p:nvSpPr>
        <p:spPr>
          <a:xfrm>
            <a:off x="880394" y="2768076"/>
            <a:ext cx="4987006" cy="846386"/>
          </a:xfrm>
          <a:prstGeom prst="rect">
            <a:avLst/>
          </a:prstGeom>
        </p:spPr>
        <p:txBody>
          <a:bodyPr wrap="none">
            <a:spAutoFit/>
          </a:bodyPr>
          <a:lstStyle/>
          <a:p>
            <a:pPr algn="ctr"/>
            <a:r>
              <a:rPr lang="en-US" sz="4900" b="1" dirty="0">
                <a:solidFill>
                  <a:srgbClr val="7030A0"/>
                </a:solidFill>
                <a:latin typeface="HP001 4 hàng" pitchFamily="34" charset="0"/>
                <a:ea typeface="Arial-Rounded" pitchFamily="34" charset="0"/>
                <a:cs typeface="Arial-Rounded" pitchFamily="34" charset="0"/>
              </a:rPr>
              <a:t> Nam </a:t>
            </a:r>
            <a:r>
              <a:rPr lang="en-US" sz="4900" b="1" dirty="0" err="1">
                <a:solidFill>
                  <a:srgbClr val="7030A0"/>
                </a:solidFill>
                <a:latin typeface="HP001 4 hàng" pitchFamily="34" charset="0"/>
                <a:ea typeface="Arial-Rounded" pitchFamily="34" charset="0"/>
                <a:cs typeface="Arial-Rounded" pitchFamily="34" charset="0"/>
              </a:rPr>
              <a:t>hǌ</a:t>
            </a:r>
            <a:r>
              <a:rPr lang="en-US" sz="4900" b="1" dirty="0">
                <a:solidFill>
                  <a:srgbClr val="7030A0"/>
                </a:solidFill>
                <a:latin typeface="HP001 4 hàng" pitchFamily="34" charset="0"/>
                <a:ea typeface="Arial-Rounded" pitchFamily="34" charset="0"/>
                <a:cs typeface="Arial-Rounded" pitchFamily="34" charset="0"/>
              </a:rPr>
              <a:t> </a:t>
            </a:r>
            <a:r>
              <a:rPr lang="en-US" sz="4900" b="1" dirty="0" err="1">
                <a:solidFill>
                  <a:srgbClr val="7030A0"/>
                </a:solidFill>
                <a:latin typeface="HP001 4 hàng" pitchFamily="34" charset="0"/>
                <a:ea typeface="Arial-Rounded" pitchFamily="34" charset="0"/>
                <a:cs typeface="Arial-Rounded" pitchFamily="34" charset="0"/>
              </a:rPr>
              <a:t>lġ</a:t>
            </a:r>
            <a:r>
              <a:rPr lang="en-US" sz="4900" b="1" dirty="0">
                <a:solidFill>
                  <a:srgbClr val="7030A0"/>
                </a:solidFill>
                <a:latin typeface="HP001 4 hàng" pitchFamily="34" charset="0"/>
                <a:ea typeface="Arial-Rounded" pitchFamily="34" charset="0"/>
                <a:cs typeface="Arial-Rounded" pitchFamily="34" charset="0"/>
              </a:rPr>
              <a:t> 1. </a:t>
            </a:r>
          </a:p>
        </p:txBody>
      </p:sp>
      <p:cxnSp>
        <p:nvCxnSpPr>
          <p:cNvPr id="11" name="Straight Arrow Connector 10"/>
          <p:cNvCxnSpPr/>
          <p:nvPr/>
        </p:nvCxnSpPr>
        <p:spPr>
          <a:xfrm>
            <a:off x="152400" y="1846481"/>
            <a:ext cx="381000" cy="8014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69759" y="2389800"/>
            <a:ext cx="533400" cy="8014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1764252" y="3191269"/>
            <a:ext cx="304800" cy="0"/>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842418" y="3191269"/>
            <a:ext cx="304800" cy="0"/>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3931342" y="3191269"/>
            <a:ext cx="304800" cy="0"/>
          </a:xfrm>
          <a:prstGeom prst="straightConnector1">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545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80">
                                          <p:stCondLst>
                                            <p:cond delay="0"/>
                                          </p:stCondLst>
                                        </p:cTn>
                                        <p:tgtEl>
                                          <p:spTgt spid="11"/>
                                        </p:tgtEl>
                                      </p:cBhvr>
                                    </p:animEffect>
                                    <p:anim calcmode="lin" valueType="num">
                                      <p:cBhvr>
                                        <p:cTn id="2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6" dur="26">
                                          <p:stCondLst>
                                            <p:cond delay="650"/>
                                          </p:stCondLst>
                                        </p:cTn>
                                        <p:tgtEl>
                                          <p:spTgt spid="11"/>
                                        </p:tgtEl>
                                      </p:cBhvr>
                                      <p:to x="100000" y="60000"/>
                                    </p:animScale>
                                    <p:animScale>
                                      <p:cBhvr>
                                        <p:cTn id="27" dur="166" decel="50000">
                                          <p:stCondLst>
                                            <p:cond delay="676"/>
                                          </p:stCondLst>
                                        </p:cTn>
                                        <p:tgtEl>
                                          <p:spTgt spid="11"/>
                                        </p:tgtEl>
                                      </p:cBhvr>
                                      <p:to x="100000" y="100000"/>
                                    </p:animScale>
                                    <p:animScale>
                                      <p:cBhvr>
                                        <p:cTn id="28" dur="26">
                                          <p:stCondLst>
                                            <p:cond delay="1312"/>
                                          </p:stCondLst>
                                        </p:cTn>
                                        <p:tgtEl>
                                          <p:spTgt spid="11"/>
                                        </p:tgtEl>
                                      </p:cBhvr>
                                      <p:to x="100000" y="80000"/>
                                    </p:animScale>
                                    <p:animScale>
                                      <p:cBhvr>
                                        <p:cTn id="29" dur="166" decel="50000">
                                          <p:stCondLst>
                                            <p:cond delay="1338"/>
                                          </p:stCondLst>
                                        </p:cTn>
                                        <p:tgtEl>
                                          <p:spTgt spid="11"/>
                                        </p:tgtEl>
                                      </p:cBhvr>
                                      <p:to x="100000" y="100000"/>
                                    </p:animScale>
                                    <p:animScale>
                                      <p:cBhvr>
                                        <p:cTn id="30" dur="26">
                                          <p:stCondLst>
                                            <p:cond delay="1642"/>
                                          </p:stCondLst>
                                        </p:cTn>
                                        <p:tgtEl>
                                          <p:spTgt spid="11"/>
                                        </p:tgtEl>
                                      </p:cBhvr>
                                      <p:to x="100000" y="90000"/>
                                    </p:animScale>
                                    <p:animScale>
                                      <p:cBhvr>
                                        <p:cTn id="31" dur="166" decel="50000">
                                          <p:stCondLst>
                                            <p:cond delay="1668"/>
                                          </p:stCondLst>
                                        </p:cTn>
                                        <p:tgtEl>
                                          <p:spTgt spid="11"/>
                                        </p:tgtEl>
                                      </p:cBhvr>
                                      <p:to x="100000" y="100000"/>
                                    </p:animScale>
                                    <p:animScale>
                                      <p:cBhvr>
                                        <p:cTn id="32" dur="26">
                                          <p:stCondLst>
                                            <p:cond delay="1808"/>
                                          </p:stCondLst>
                                        </p:cTn>
                                        <p:tgtEl>
                                          <p:spTgt spid="11"/>
                                        </p:tgtEl>
                                      </p:cBhvr>
                                      <p:to x="100000" y="95000"/>
                                    </p:animScale>
                                    <p:animScale>
                                      <p:cBhvr>
                                        <p:cTn id="33" dur="166" decel="50000">
                                          <p:stCondLst>
                                            <p:cond delay="1834"/>
                                          </p:stCondLst>
                                        </p:cTn>
                                        <p:tgtEl>
                                          <p:spTgt spid="11"/>
                                        </p:tgtEl>
                                      </p:cBhvr>
                                      <p:to x="100000" y="100000"/>
                                    </p:animScale>
                                  </p:childTnLst>
                                </p:cTn>
                              </p:par>
                            </p:childTnLst>
                          </p:cTn>
                        </p:par>
                        <p:par>
                          <p:cTn id="34" fill="hold">
                            <p:stCondLst>
                              <p:cond delay="2000"/>
                            </p:stCondLst>
                            <p:childTnLst>
                              <p:par>
                                <p:cTn id="35" presetID="32" presetClass="emph" presetSubtype="0" fill="hold" nodeType="afterEffect">
                                  <p:stCondLst>
                                    <p:cond delay="0"/>
                                  </p:stCondLst>
                                  <p:childTnLst>
                                    <p:animRot by="120000">
                                      <p:cBhvr>
                                        <p:cTn id="36" dur="125" fill="hold">
                                          <p:stCondLst>
                                            <p:cond delay="0"/>
                                          </p:stCondLst>
                                        </p:cTn>
                                        <p:tgtEl>
                                          <p:spTgt spid="11"/>
                                        </p:tgtEl>
                                        <p:attrNameLst>
                                          <p:attrName>r</p:attrName>
                                        </p:attrNameLst>
                                      </p:cBhvr>
                                    </p:animRot>
                                    <p:animRot by="-240000">
                                      <p:cBhvr>
                                        <p:cTn id="37" dur="250" fill="hold">
                                          <p:stCondLst>
                                            <p:cond delay="250"/>
                                          </p:stCondLst>
                                        </p:cTn>
                                        <p:tgtEl>
                                          <p:spTgt spid="11"/>
                                        </p:tgtEl>
                                        <p:attrNameLst>
                                          <p:attrName>r</p:attrName>
                                        </p:attrNameLst>
                                      </p:cBhvr>
                                    </p:animRot>
                                    <p:animRot by="240000">
                                      <p:cBhvr>
                                        <p:cTn id="38" dur="250" fill="hold">
                                          <p:stCondLst>
                                            <p:cond delay="500"/>
                                          </p:stCondLst>
                                        </p:cTn>
                                        <p:tgtEl>
                                          <p:spTgt spid="11"/>
                                        </p:tgtEl>
                                        <p:attrNameLst>
                                          <p:attrName>r</p:attrName>
                                        </p:attrNameLst>
                                      </p:cBhvr>
                                    </p:animRot>
                                    <p:animRot by="-240000">
                                      <p:cBhvr>
                                        <p:cTn id="39" dur="250" fill="hold">
                                          <p:stCondLst>
                                            <p:cond delay="750"/>
                                          </p:stCondLst>
                                        </p:cTn>
                                        <p:tgtEl>
                                          <p:spTgt spid="11"/>
                                        </p:tgtEl>
                                        <p:attrNameLst>
                                          <p:attrName>r</p:attrName>
                                        </p:attrNameLst>
                                      </p:cBhvr>
                                    </p:animRot>
                                    <p:animRot by="120000">
                                      <p:cBhvr>
                                        <p:cTn id="40" dur="250" fill="hold">
                                          <p:stCondLst>
                                            <p:cond delay="1000"/>
                                          </p:stCondLst>
                                        </p:cTn>
                                        <p:tgtEl>
                                          <p:spTgt spid="11"/>
                                        </p:tgtEl>
                                        <p:attrNameLst>
                                          <p:attrName>r</p:attrName>
                                        </p:attrNameLst>
                                      </p:cBhvr>
                                    </p:animRo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down)">
                                      <p:cBhvr>
                                        <p:cTn id="45" dur="580">
                                          <p:stCondLst>
                                            <p:cond delay="0"/>
                                          </p:stCondLst>
                                        </p:cTn>
                                        <p:tgtEl>
                                          <p:spTgt spid="13"/>
                                        </p:tgtEl>
                                      </p:cBhvr>
                                    </p:animEffect>
                                    <p:anim calcmode="lin" valueType="num">
                                      <p:cBhvr>
                                        <p:cTn id="4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1" dur="26">
                                          <p:stCondLst>
                                            <p:cond delay="650"/>
                                          </p:stCondLst>
                                        </p:cTn>
                                        <p:tgtEl>
                                          <p:spTgt spid="13"/>
                                        </p:tgtEl>
                                      </p:cBhvr>
                                      <p:to x="100000" y="60000"/>
                                    </p:animScale>
                                    <p:animScale>
                                      <p:cBhvr>
                                        <p:cTn id="52" dur="166" decel="50000">
                                          <p:stCondLst>
                                            <p:cond delay="676"/>
                                          </p:stCondLst>
                                        </p:cTn>
                                        <p:tgtEl>
                                          <p:spTgt spid="13"/>
                                        </p:tgtEl>
                                      </p:cBhvr>
                                      <p:to x="100000" y="100000"/>
                                    </p:animScale>
                                    <p:animScale>
                                      <p:cBhvr>
                                        <p:cTn id="53" dur="26">
                                          <p:stCondLst>
                                            <p:cond delay="1312"/>
                                          </p:stCondLst>
                                        </p:cTn>
                                        <p:tgtEl>
                                          <p:spTgt spid="13"/>
                                        </p:tgtEl>
                                      </p:cBhvr>
                                      <p:to x="100000" y="80000"/>
                                    </p:animScale>
                                    <p:animScale>
                                      <p:cBhvr>
                                        <p:cTn id="54" dur="166" decel="50000">
                                          <p:stCondLst>
                                            <p:cond delay="1338"/>
                                          </p:stCondLst>
                                        </p:cTn>
                                        <p:tgtEl>
                                          <p:spTgt spid="13"/>
                                        </p:tgtEl>
                                      </p:cBhvr>
                                      <p:to x="100000" y="100000"/>
                                    </p:animScale>
                                    <p:animScale>
                                      <p:cBhvr>
                                        <p:cTn id="55" dur="26">
                                          <p:stCondLst>
                                            <p:cond delay="1642"/>
                                          </p:stCondLst>
                                        </p:cTn>
                                        <p:tgtEl>
                                          <p:spTgt spid="13"/>
                                        </p:tgtEl>
                                      </p:cBhvr>
                                      <p:to x="100000" y="90000"/>
                                    </p:animScale>
                                    <p:animScale>
                                      <p:cBhvr>
                                        <p:cTn id="56" dur="166" decel="50000">
                                          <p:stCondLst>
                                            <p:cond delay="1668"/>
                                          </p:stCondLst>
                                        </p:cTn>
                                        <p:tgtEl>
                                          <p:spTgt spid="13"/>
                                        </p:tgtEl>
                                      </p:cBhvr>
                                      <p:to x="100000" y="100000"/>
                                    </p:animScale>
                                    <p:animScale>
                                      <p:cBhvr>
                                        <p:cTn id="57" dur="26">
                                          <p:stCondLst>
                                            <p:cond delay="1808"/>
                                          </p:stCondLst>
                                        </p:cTn>
                                        <p:tgtEl>
                                          <p:spTgt spid="13"/>
                                        </p:tgtEl>
                                      </p:cBhvr>
                                      <p:to x="100000" y="95000"/>
                                    </p:animScale>
                                    <p:animScale>
                                      <p:cBhvr>
                                        <p:cTn id="58" dur="166" decel="50000">
                                          <p:stCondLst>
                                            <p:cond delay="1834"/>
                                          </p:stCondLst>
                                        </p:cTn>
                                        <p:tgtEl>
                                          <p:spTgt spid="13"/>
                                        </p:tgtEl>
                                      </p:cBhvr>
                                      <p:to x="100000" y="100000"/>
                                    </p:animScale>
                                  </p:childTnLst>
                                </p:cTn>
                              </p:par>
                            </p:childTnLst>
                          </p:cTn>
                        </p:par>
                        <p:par>
                          <p:cTn id="59" fill="hold">
                            <p:stCondLst>
                              <p:cond delay="2000"/>
                            </p:stCondLst>
                            <p:childTnLst>
                              <p:par>
                                <p:cTn id="60" presetID="32" presetClass="emph" presetSubtype="0" fill="hold" nodeType="afterEffect">
                                  <p:stCondLst>
                                    <p:cond delay="0"/>
                                  </p:stCondLst>
                                  <p:childTnLst>
                                    <p:animRot by="120000">
                                      <p:cBhvr>
                                        <p:cTn id="61" dur="125" fill="hold">
                                          <p:stCondLst>
                                            <p:cond delay="0"/>
                                          </p:stCondLst>
                                        </p:cTn>
                                        <p:tgtEl>
                                          <p:spTgt spid="13"/>
                                        </p:tgtEl>
                                        <p:attrNameLst>
                                          <p:attrName>r</p:attrName>
                                        </p:attrNameLst>
                                      </p:cBhvr>
                                    </p:animRot>
                                    <p:animRot by="-240000">
                                      <p:cBhvr>
                                        <p:cTn id="62" dur="250" fill="hold">
                                          <p:stCondLst>
                                            <p:cond delay="250"/>
                                          </p:stCondLst>
                                        </p:cTn>
                                        <p:tgtEl>
                                          <p:spTgt spid="13"/>
                                        </p:tgtEl>
                                        <p:attrNameLst>
                                          <p:attrName>r</p:attrName>
                                        </p:attrNameLst>
                                      </p:cBhvr>
                                    </p:animRot>
                                    <p:animRot by="240000">
                                      <p:cBhvr>
                                        <p:cTn id="63" dur="250" fill="hold">
                                          <p:stCondLst>
                                            <p:cond delay="500"/>
                                          </p:stCondLst>
                                        </p:cTn>
                                        <p:tgtEl>
                                          <p:spTgt spid="13"/>
                                        </p:tgtEl>
                                        <p:attrNameLst>
                                          <p:attrName>r</p:attrName>
                                        </p:attrNameLst>
                                      </p:cBhvr>
                                    </p:animRot>
                                    <p:animRot by="-240000">
                                      <p:cBhvr>
                                        <p:cTn id="64" dur="250" fill="hold">
                                          <p:stCondLst>
                                            <p:cond delay="750"/>
                                          </p:stCondLst>
                                        </p:cTn>
                                        <p:tgtEl>
                                          <p:spTgt spid="13"/>
                                        </p:tgtEl>
                                        <p:attrNameLst>
                                          <p:attrName>r</p:attrName>
                                        </p:attrNameLst>
                                      </p:cBhvr>
                                    </p:animRot>
                                    <p:animRot by="120000">
                                      <p:cBhvr>
                                        <p:cTn id="65" dur="250" fill="hold">
                                          <p:stCondLst>
                                            <p:cond delay="1000"/>
                                          </p:stCondLst>
                                        </p:cTn>
                                        <p:tgtEl>
                                          <p:spTgt spid="13"/>
                                        </p:tgtEl>
                                        <p:attrNameLst>
                                          <p:attrName>r</p:attrName>
                                        </p:attrNameLst>
                                      </p:cBhvr>
                                    </p:animRot>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nodeType="click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wipe(down)">
                                      <p:cBhvr>
                                        <p:cTn id="70" dur="580">
                                          <p:stCondLst>
                                            <p:cond delay="0"/>
                                          </p:stCondLst>
                                        </p:cTn>
                                        <p:tgtEl>
                                          <p:spTgt spid="15"/>
                                        </p:tgtEl>
                                      </p:cBhvr>
                                    </p:animEffect>
                                    <p:anim calcmode="lin" valueType="num">
                                      <p:cBhvr>
                                        <p:cTn id="7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76" dur="26">
                                          <p:stCondLst>
                                            <p:cond delay="650"/>
                                          </p:stCondLst>
                                        </p:cTn>
                                        <p:tgtEl>
                                          <p:spTgt spid="15"/>
                                        </p:tgtEl>
                                      </p:cBhvr>
                                      <p:to x="100000" y="60000"/>
                                    </p:animScale>
                                    <p:animScale>
                                      <p:cBhvr>
                                        <p:cTn id="77" dur="166" decel="50000">
                                          <p:stCondLst>
                                            <p:cond delay="676"/>
                                          </p:stCondLst>
                                        </p:cTn>
                                        <p:tgtEl>
                                          <p:spTgt spid="15"/>
                                        </p:tgtEl>
                                      </p:cBhvr>
                                      <p:to x="100000" y="100000"/>
                                    </p:animScale>
                                    <p:animScale>
                                      <p:cBhvr>
                                        <p:cTn id="78" dur="26">
                                          <p:stCondLst>
                                            <p:cond delay="1312"/>
                                          </p:stCondLst>
                                        </p:cTn>
                                        <p:tgtEl>
                                          <p:spTgt spid="15"/>
                                        </p:tgtEl>
                                      </p:cBhvr>
                                      <p:to x="100000" y="80000"/>
                                    </p:animScale>
                                    <p:animScale>
                                      <p:cBhvr>
                                        <p:cTn id="79" dur="166" decel="50000">
                                          <p:stCondLst>
                                            <p:cond delay="1338"/>
                                          </p:stCondLst>
                                        </p:cTn>
                                        <p:tgtEl>
                                          <p:spTgt spid="15"/>
                                        </p:tgtEl>
                                      </p:cBhvr>
                                      <p:to x="100000" y="100000"/>
                                    </p:animScale>
                                    <p:animScale>
                                      <p:cBhvr>
                                        <p:cTn id="80" dur="26">
                                          <p:stCondLst>
                                            <p:cond delay="1642"/>
                                          </p:stCondLst>
                                        </p:cTn>
                                        <p:tgtEl>
                                          <p:spTgt spid="15"/>
                                        </p:tgtEl>
                                      </p:cBhvr>
                                      <p:to x="100000" y="90000"/>
                                    </p:animScale>
                                    <p:animScale>
                                      <p:cBhvr>
                                        <p:cTn id="81" dur="166" decel="50000">
                                          <p:stCondLst>
                                            <p:cond delay="1668"/>
                                          </p:stCondLst>
                                        </p:cTn>
                                        <p:tgtEl>
                                          <p:spTgt spid="15"/>
                                        </p:tgtEl>
                                      </p:cBhvr>
                                      <p:to x="100000" y="100000"/>
                                    </p:animScale>
                                    <p:animScale>
                                      <p:cBhvr>
                                        <p:cTn id="82" dur="26">
                                          <p:stCondLst>
                                            <p:cond delay="1808"/>
                                          </p:stCondLst>
                                        </p:cTn>
                                        <p:tgtEl>
                                          <p:spTgt spid="15"/>
                                        </p:tgtEl>
                                      </p:cBhvr>
                                      <p:to x="100000" y="95000"/>
                                    </p:animScale>
                                    <p:animScale>
                                      <p:cBhvr>
                                        <p:cTn id="83" dur="166" decel="50000">
                                          <p:stCondLst>
                                            <p:cond delay="1834"/>
                                          </p:stCondLst>
                                        </p:cTn>
                                        <p:tgtEl>
                                          <p:spTgt spid="15"/>
                                        </p:tgtEl>
                                      </p:cBhvr>
                                      <p:to x="100000" y="100000"/>
                                    </p:animScale>
                                  </p:childTnLst>
                                </p:cTn>
                              </p:par>
                            </p:childTnLst>
                          </p:cTn>
                        </p:par>
                        <p:par>
                          <p:cTn id="84" fill="hold">
                            <p:stCondLst>
                              <p:cond delay="2000"/>
                            </p:stCondLst>
                            <p:childTnLst>
                              <p:par>
                                <p:cTn id="85" presetID="8" presetClass="emph" presetSubtype="0" fill="hold" nodeType="afterEffect">
                                  <p:stCondLst>
                                    <p:cond delay="0"/>
                                  </p:stCondLst>
                                  <p:childTnLst>
                                    <p:animRot by="21600000">
                                      <p:cBhvr>
                                        <p:cTn id="86" dur="2000" fill="hold"/>
                                        <p:tgtEl>
                                          <p:spTgt spid="15"/>
                                        </p:tgtEl>
                                        <p:attrNameLst>
                                          <p:attrName>r</p:attrName>
                                        </p:attrNameLst>
                                      </p:cBhvr>
                                    </p:animRot>
                                  </p:childTnLst>
                                </p:cTn>
                              </p:par>
                              <p:par>
                                <p:cTn id="87" presetID="26" presetClass="entr" presetSubtype="0" fill="hold" nodeType="with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wipe(down)">
                                      <p:cBhvr>
                                        <p:cTn id="89" dur="580">
                                          <p:stCondLst>
                                            <p:cond delay="0"/>
                                          </p:stCondLst>
                                        </p:cTn>
                                        <p:tgtEl>
                                          <p:spTgt spid="17"/>
                                        </p:tgtEl>
                                      </p:cBhvr>
                                    </p:animEffect>
                                    <p:anim calcmode="lin" valueType="num">
                                      <p:cBhvr>
                                        <p:cTn id="90"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95" dur="26">
                                          <p:stCondLst>
                                            <p:cond delay="650"/>
                                          </p:stCondLst>
                                        </p:cTn>
                                        <p:tgtEl>
                                          <p:spTgt spid="17"/>
                                        </p:tgtEl>
                                      </p:cBhvr>
                                      <p:to x="100000" y="60000"/>
                                    </p:animScale>
                                    <p:animScale>
                                      <p:cBhvr>
                                        <p:cTn id="96" dur="166" decel="50000">
                                          <p:stCondLst>
                                            <p:cond delay="676"/>
                                          </p:stCondLst>
                                        </p:cTn>
                                        <p:tgtEl>
                                          <p:spTgt spid="17"/>
                                        </p:tgtEl>
                                      </p:cBhvr>
                                      <p:to x="100000" y="100000"/>
                                    </p:animScale>
                                    <p:animScale>
                                      <p:cBhvr>
                                        <p:cTn id="97" dur="26">
                                          <p:stCondLst>
                                            <p:cond delay="1312"/>
                                          </p:stCondLst>
                                        </p:cTn>
                                        <p:tgtEl>
                                          <p:spTgt spid="17"/>
                                        </p:tgtEl>
                                      </p:cBhvr>
                                      <p:to x="100000" y="80000"/>
                                    </p:animScale>
                                    <p:animScale>
                                      <p:cBhvr>
                                        <p:cTn id="98" dur="166" decel="50000">
                                          <p:stCondLst>
                                            <p:cond delay="1338"/>
                                          </p:stCondLst>
                                        </p:cTn>
                                        <p:tgtEl>
                                          <p:spTgt spid="17"/>
                                        </p:tgtEl>
                                      </p:cBhvr>
                                      <p:to x="100000" y="100000"/>
                                    </p:animScale>
                                    <p:animScale>
                                      <p:cBhvr>
                                        <p:cTn id="99" dur="26">
                                          <p:stCondLst>
                                            <p:cond delay="1642"/>
                                          </p:stCondLst>
                                        </p:cTn>
                                        <p:tgtEl>
                                          <p:spTgt spid="17"/>
                                        </p:tgtEl>
                                      </p:cBhvr>
                                      <p:to x="100000" y="90000"/>
                                    </p:animScale>
                                    <p:animScale>
                                      <p:cBhvr>
                                        <p:cTn id="100" dur="166" decel="50000">
                                          <p:stCondLst>
                                            <p:cond delay="1668"/>
                                          </p:stCondLst>
                                        </p:cTn>
                                        <p:tgtEl>
                                          <p:spTgt spid="17"/>
                                        </p:tgtEl>
                                      </p:cBhvr>
                                      <p:to x="100000" y="100000"/>
                                    </p:animScale>
                                    <p:animScale>
                                      <p:cBhvr>
                                        <p:cTn id="101" dur="26">
                                          <p:stCondLst>
                                            <p:cond delay="1808"/>
                                          </p:stCondLst>
                                        </p:cTn>
                                        <p:tgtEl>
                                          <p:spTgt spid="17"/>
                                        </p:tgtEl>
                                      </p:cBhvr>
                                      <p:to x="100000" y="95000"/>
                                    </p:animScale>
                                    <p:animScale>
                                      <p:cBhvr>
                                        <p:cTn id="102" dur="166" decel="50000">
                                          <p:stCondLst>
                                            <p:cond delay="1834"/>
                                          </p:stCondLst>
                                        </p:cTn>
                                        <p:tgtEl>
                                          <p:spTgt spid="17"/>
                                        </p:tgtEl>
                                      </p:cBhvr>
                                      <p:to x="100000" y="100000"/>
                                    </p:animScale>
                                  </p:childTnLst>
                                </p:cTn>
                              </p:par>
                            </p:childTnLst>
                          </p:cTn>
                        </p:par>
                        <p:par>
                          <p:cTn id="103" fill="hold">
                            <p:stCondLst>
                              <p:cond delay="4000"/>
                            </p:stCondLst>
                            <p:childTnLst>
                              <p:par>
                                <p:cTn id="104" presetID="8" presetClass="emph" presetSubtype="0" fill="hold" nodeType="afterEffect">
                                  <p:stCondLst>
                                    <p:cond delay="0"/>
                                  </p:stCondLst>
                                  <p:childTnLst>
                                    <p:animRot by="21600000">
                                      <p:cBhvr>
                                        <p:cTn id="105" dur="2000" fill="hold"/>
                                        <p:tgtEl>
                                          <p:spTgt spid="17"/>
                                        </p:tgtEl>
                                        <p:attrNameLst>
                                          <p:attrName>r</p:attrName>
                                        </p:attrNameLst>
                                      </p:cBhvr>
                                    </p:animRot>
                                  </p:childTnLst>
                                </p:cTn>
                              </p:par>
                              <p:par>
                                <p:cTn id="106" presetID="26" presetClass="entr" presetSubtype="0" fill="hold" nodeType="withEffect">
                                  <p:stCondLst>
                                    <p:cond delay="0"/>
                                  </p:stCondLst>
                                  <p:childTnLst>
                                    <p:set>
                                      <p:cBhvr>
                                        <p:cTn id="107" dur="1" fill="hold">
                                          <p:stCondLst>
                                            <p:cond delay="0"/>
                                          </p:stCondLst>
                                        </p:cTn>
                                        <p:tgtEl>
                                          <p:spTgt spid="18"/>
                                        </p:tgtEl>
                                        <p:attrNameLst>
                                          <p:attrName>style.visibility</p:attrName>
                                        </p:attrNameLst>
                                      </p:cBhvr>
                                      <p:to>
                                        <p:strVal val="visible"/>
                                      </p:to>
                                    </p:set>
                                    <p:animEffect transition="in" filter="wipe(down)">
                                      <p:cBhvr>
                                        <p:cTn id="108" dur="580">
                                          <p:stCondLst>
                                            <p:cond delay="0"/>
                                          </p:stCondLst>
                                        </p:cTn>
                                        <p:tgtEl>
                                          <p:spTgt spid="18"/>
                                        </p:tgtEl>
                                      </p:cBhvr>
                                    </p:animEffect>
                                    <p:anim calcmode="lin" valueType="num">
                                      <p:cBhvr>
                                        <p:cTn id="109"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14" dur="26">
                                          <p:stCondLst>
                                            <p:cond delay="650"/>
                                          </p:stCondLst>
                                        </p:cTn>
                                        <p:tgtEl>
                                          <p:spTgt spid="18"/>
                                        </p:tgtEl>
                                      </p:cBhvr>
                                      <p:to x="100000" y="60000"/>
                                    </p:animScale>
                                    <p:animScale>
                                      <p:cBhvr>
                                        <p:cTn id="115" dur="166" decel="50000">
                                          <p:stCondLst>
                                            <p:cond delay="676"/>
                                          </p:stCondLst>
                                        </p:cTn>
                                        <p:tgtEl>
                                          <p:spTgt spid="18"/>
                                        </p:tgtEl>
                                      </p:cBhvr>
                                      <p:to x="100000" y="100000"/>
                                    </p:animScale>
                                    <p:animScale>
                                      <p:cBhvr>
                                        <p:cTn id="116" dur="26">
                                          <p:stCondLst>
                                            <p:cond delay="1312"/>
                                          </p:stCondLst>
                                        </p:cTn>
                                        <p:tgtEl>
                                          <p:spTgt spid="18"/>
                                        </p:tgtEl>
                                      </p:cBhvr>
                                      <p:to x="100000" y="80000"/>
                                    </p:animScale>
                                    <p:animScale>
                                      <p:cBhvr>
                                        <p:cTn id="117" dur="166" decel="50000">
                                          <p:stCondLst>
                                            <p:cond delay="1338"/>
                                          </p:stCondLst>
                                        </p:cTn>
                                        <p:tgtEl>
                                          <p:spTgt spid="18"/>
                                        </p:tgtEl>
                                      </p:cBhvr>
                                      <p:to x="100000" y="100000"/>
                                    </p:animScale>
                                    <p:animScale>
                                      <p:cBhvr>
                                        <p:cTn id="118" dur="26">
                                          <p:stCondLst>
                                            <p:cond delay="1642"/>
                                          </p:stCondLst>
                                        </p:cTn>
                                        <p:tgtEl>
                                          <p:spTgt spid="18"/>
                                        </p:tgtEl>
                                      </p:cBhvr>
                                      <p:to x="100000" y="90000"/>
                                    </p:animScale>
                                    <p:animScale>
                                      <p:cBhvr>
                                        <p:cTn id="119" dur="166" decel="50000">
                                          <p:stCondLst>
                                            <p:cond delay="1668"/>
                                          </p:stCondLst>
                                        </p:cTn>
                                        <p:tgtEl>
                                          <p:spTgt spid="18"/>
                                        </p:tgtEl>
                                      </p:cBhvr>
                                      <p:to x="100000" y="100000"/>
                                    </p:animScale>
                                    <p:animScale>
                                      <p:cBhvr>
                                        <p:cTn id="120" dur="26">
                                          <p:stCondLst>
                                            <p:cond delay="1808"/>
                                          </p:stCondLst>
                                        </p:cTn>
                                        <p:tgtEl>
                                          <p:spTgt spid="18"/>
                                        </p:tgtEl>
                                      </p:cBhvr>
                                      <p:to x="100000" y="95000"/>
                                    </p:animScale>
                                    <p:animScale>
                                      <p:cBhvr>
                                        <p:cTn id="121" dur="166" decel="50000">
                                          <p:stCondLst>
                                            <p:cond delay="1834"/>
                                          </p:stCondLst>
                                        </p:cTn>
                                        <p:tgtEl>
                                          <p:spTgt spid="18"/>
                                        </p:tgtEl>
                                      </p:cBhvr>
                                      <p:to x="100000" y="100000"/>
                                    </p:animScale>
                                  </p:childTnLst>
                                </p:cTn>
                              </p:par>
                            </p:childTnLst>
                          </p:cTn>
                        </p:par>
                        <p:par>
                          <p:cTn id="122" fill="hold">
                            <p:stCondLst>
                              <p:cond delay="6000"/>
                            </p:stCondLst>
                            <p:childTnLst>
                              <p:par>
                                <p:cTn id="123" presetID="8" presetClass="emph" presetSubtype="0" fill="hold" nodeType="afterEffect">
                                  <p:stCondLst>
                                    <p:cond delay="0"/>
                                  </p:stCondLst>
                                  <p:childTnLst>
                                    <p:animRot by="21600000">
                                      <p:cBhvr>
                                        <p:cTn id="124" dur="2000" fill="hold"/>
                                        <p:tgtEl>
                                          <p:spTgt spid="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1000" b="-21000"/>
          </a:stretch>
        </a:blipFill>
        <a:effectLst/>
      </p:bgPr>
    </p:bg>
    <p:spTree>
      <p:nvGrpSpPr>
        <p:cNvPr id="1" name=""/>
        <p:cNvGrpSpPr/>
        <p:nvPr/>
      </p:nvGrpSpPr>
      <p:grpSpPr>
        <a:xfrm>
          <a:off x="0" y="0"/>
          <a:ext cx="0" cy="0"/>
          <a:chOff x="0" y="0"/>
          <a:chExt cx="0" cy="0"/>
        </a:xfrm>
      </p:grpSpPr>
      <p:sp>
        <p:nvSpPr>
          <p:cNvPr id="4" name="TextBox 3"/>
          <p:cNvSpPr txBox="1"/>
          <p:nvPr/>
        </p:nvSpPr>
        <p:spPr>
          <a:xfrm>
            <a:off x="3124200" y="1581150"/>
            <a:ext cx="2971800" cy="646331"/>
          </a:xfrm>
          <a:prstGeom prst="rect">
            <a:avLst/>
          </a:prstGeom>
          <a:solidFill>
            <a:srgbClr val="EBF6F9"/>
          </a:solidFill>
        </p:spPr>
        <p:txBody>
          <a:bodyPr wrap="square" rtlCol="0">
            <a:spAutoFit/>
          </a:bodyPr>
          <a:lstStyle/>
          <a:p>
            <a:pPr algn="ctr"/>
            <a:r>
              <a:rPr lang="en-US" sz="3600" b="1">
                <a:latin typeface="Arial-Rounded" pitchFamily="34" charset="0"/>
                <a:ea typeface="Arial-Rounded" pitchFamily="34" charset="0"/>
                <a:cs typeface="Arial-Rounded" pitchFamily="34" charset="0"/>
              </a:rPr>
              <a:t>Củng cố</a:t>
            </a:r>
          </a:p>
        </p:txBody>
      </p:sp>
    </p:spTree>
    <p:extLst>
      <p:ext uri="{BB962C8B-B14F-4D97-AF65-F5344CB8AC3E}">
        <p14:creationId xmlns:p14="http://schemas.microsoft.com/office/powerpoint/2010/main" val="2254700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8000" b="-38000"/>
          </a:stretch>
        </a:blipFill>
        <a:effectLst/>
      </p:bgPr>
    </p:bg>
    <p:spTree>
      <p:nvGrpSpPr>
        <p:cNvPr id="1" name=""/>
        <p:cNvGrpSpPr/>
        <p:nvPr/>
      </p:nvGrpSpPr>
      <p:grpSpPr>
        <a:xfrm>
          <a:off x="0" y="0"/>
          <a:ext cx="0" cy="0"/>
          <a:chOff x="0" y="0"/>
          <a:chExt cx="0" cy="0"/>
        </a:xfrm>
      </p:grpSpPr>
      <p:sp>
        <p:nvSpPr>
          <p:cNvPr id="4" name="TextBox 3"/>
          <p:cNvSpPr txBox="1"/>
          <p:nvPr/>
        </p:nvSpPr>
        <p:spPr>
          <a:xfrm>
            <a:off x="609600" y="133350"/>
            <a:ext cx="7391400" cy="954107"/>
          </a:xfrm>
          <a:prstGeom prst="rect">
            <a:avLst/>
          </a:prstGeom>
          <a:solidFill>
            <a:schemeClr val="accent5">
              <a:lumMod val="20000"/>
              <a:lumOff val="80000"/>
            </a:schemeClr>
          </a:solidFill>
        </p:spPr>
        <p:txBody>
          <a:bodyPr wrap="square" rtlCol="0">
            <a:spAutoFit/>
          </a:bodyPr>
          <a:lstStyle/>
          <a:p>
            <a:pPr algn="ctr"/>
            <a:r>
              <a:rPr lang="en-US" sz="2800" b="1" dirty="0" err="1">
                <a:latin typeface="Arial-Rounded" pitchFamily="34" charset="0"/>
                <a:ea typeface="Arial-Rounded" pitchFamily="34" charset="0"/>
                <a:cs typeface="Arial-Rounded" pitchFamily="34" charset="0"/>
              </a:rPr>
              <a:t>Dặn</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dò</a:t>
            </a:r>
            <a:r>
              <a:rPr lang="en-US" sz="2800" b="1" dirty="0">
                <a:latin typeface="Arial-Rounded" pitchFamily="34" charset="0"/>
                <a:ea typeface="Arial-Rounded" pitchFamily="34" charset="0"/>
                <a:cs typeface="Arial-Rounded" pitchFamily="34" charset="0"/>
              </a:rPr>
              <a:t>: + </a:t>
            </a:r>
            <a:r>
              <a:rPr lang="en-US" sz="2800" b="1" dirty="0" err="1">
                <a:latin typeface="Arial-Rounded" pitchFamily="34" charset="0"/>
                <a:ea typeface="Arial-Rounded" pitchFamily="34" charset="0"/>
                <a:cs typeface="Arial-Rounded" pitchFamily="34" charset="0"/>
              </a:rPr>
              <a:t>Luyện</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đọc</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Tôi</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là</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học</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sinh</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lớp</a:t>
            </a:r>
            <a:r>
              <a:rPr lang="en-US" sz="2800" b="1" dirty="0">
                <a:latin typeface="Arial-Rounded" pitchFamily="34" charset="0"/>
                <a:ea typeface="Arial-Rounded" pitchFamily="34" charset="0"/>
                <a:cs typeface="Arial-Rounded" pitchFamily="34" charset="0"/>
              </a:rPr>
              <a:t> 1</a:t>
            </a:r>
          </a:p>
          <a:p>
            <a:pPr algn="ct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Xem</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bài</a:t>
            </a:r>
            <a:r>
              <a:rPr lang="en-US" sz="2800" b="1" dirty="0">
                <a:latin typeface="Arial-Rounded" pitchFamily="34" charset="0"/>
                <a:ea typeface="Arial-Rounded" pitchFamily="34" charset="0"/>
                <a:cs typeface="Arial-Rounded" pitchFamily="34" charset="0"/>
              </a:rPr>
              <a:t> </a:t>
            </a:r>
            <a:r>
              <a:rPr lang="en-US" sz="2800" b="1" dirty="0" err="1">
                <a:latin typeface="Arial-Rounded" pitchFamily="34" charset="0"/>
                <a:ea typeface="Arial-Rounded" pitchFamily="34" charset="0"/>
                <a:cs typeface="Arial-Rounded" pitchFamily="34" charset="0"/>
              </a:rPr>
              <a:t>trang</a:t>
            </a:r>
            <a:r>
              <a:rPr lang="en-US" sz="2800" b="1" dirty="0">
                <a:latin typeface="Arial-Rounded" pitchFamily="34" charset="0"/>
                <a:ea typeface="Arial-Rounded" pitchFamily="34" charset="0"/>
                <a:cs typeface="Arial-Rounded" pitchFamily="34" charset="0"/>
              </a:rPr>
              <a:t> 6, </a:t>
            </a:r>
            <a:r>
              <a:rPr lang="en-US" sz="2800" b="1" dirty="0" err="1">
                <a:latin typeface="Arial-Rounded" pitchFamily="34" charset="0"/>
                <a:ea typeface="Arial-Rounded" pitchFamily="34" charset="0"/>
                <a:cs typeface="Arial-Rounded" pitchFamily="34" charset="0"/>
              </a:rPr>
              <a:t>trang</a:t>
            </a:r>
            <a:r>
              <a:rPr lang="en-US" sz="2800" b="1" dirty="0">
                <a:latin typeface="Arial-Rounded" pitchFamily="34" charset="0"/>
                <a:ea typeface="Arial-Rounded" pitchFamily="34" charset="0"/>
                <a:cs typeface="Arial-Rounded" pitchFamily="34" charset="0"/>
              </a:rPr>
              <a:t> 7.</a:t>
            </a:r>
          </a:p>
        </p:txBody>
      </p:sp>
    </p:spTree>
    <p:extLst>
      <p:ext uri="{BB962C8B-B14F-4D97-AF65-F5344CB8AC3E}">
        <p14:creationId xmlns:p14="http://schemas.microsoft.com/office/powerpoint/2010/main" val="3388511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249</Words>
  <Application>Microsoft Office PowerPoint</Application>
  <PresentationFormat>On-screen Show (16:9)</PresentationFormat>
  <Paragraphs>33</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Windows User</cp:lastModifiedBy>
  <cp:revision>61</cp:revision>
  <dcterms:created xsi:type="dcterms:W3CDTF">2020-12-08T15:48:47Z</dcterms:created>
  <dcterms:modified xsi:type="dcterms:W3CDTF">2026-01-17T02:11:59Z</dcterms:modified>
</cp:coreProperties>
</file>