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3" r:id="rId2"/>
    <p:sldId id="272" r:id="rId3"/>
    <p:sldId id="288" r:id="rId4"/>
    <p:sldId id="286" r:id="rId5"/>
    <p:sldId id="273" r:id="rId6"/>
    <p:sldId id="287" r:id="rId7"/>
    <p:sldId id="274" r:id="rId8"/>
  </p:sldIdLst>
  <p:sldSz cx="9144000" cy="5143500" type="screen16x9"/>
  <p:notesSz cx="6858000" cy="9144000"/>
  <p:embeddedFontLst>
    <p:embeddedFont>
      <p:font typeface="Arial-Rounded" charset="0"/>
      <p:regular r:id="rId10"/>
    </p:embeddedFont>
    <p:embeddedFont>
      <p:font typeface="宋体" pitchFamily="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DFPOP1-W9" charset="-128"/>
      <p:regular r:id="rId16"/>
    </p:embeddedFont>
  </p:embeddedFontLst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93"/>
            <p14:sldId id="272"/>
            <p14:sldId id="288"/>
            <p14:sldId id="286"/>
            <p14:sldId id="273"/>
            <p14:sldId id="287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F6600"/>
    <a:srgbClr val="4CA420"/>
    <a:srgbClr val="F14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273689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Tôi là học sinh lớp 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7121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chính tả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3" y="0"/>
            <a:ext cx="528637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>
            <a:fillRect/>
          </a:stretch>
        </p:blipFill>
        <p:spPr>
          <a:xfrm>
            <a:off x="263347" y="1599576"/>
            <a:ext cx="8719287" cy="18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7118977" y="167819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49923" r="5129" b="8389"/>
          <a:stretch>
            <a:fillRect/>
          </a:stretch>
        </p:blipFill>
        <p:spPr>
          <a:xfrm>
            <a:off x="4572000" y="1247888"/>
            <a:ext cx="4645860" cy="35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508540" y="262090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00963" y="955500"/>
            <a:ext cx="409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5128" y="1648910"/>
            <a:ext cx="4961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108</Words>
  <Application>Microsoft Office PowerPoint</Application>
  <PresentationFormat>On-screen Show (16:9)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宋体</vt:lpstr>
      <vt:lpstr>Calibri</vt:lpstr>
      <vt:lpstr>Times New Roman</vt:lpstr>
      <vt:lpstr>华康少女文字W5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27</cp:revision>
  <dcterms:created xsi:type="dcterms:W3CDTF">2020-08-13T09:19:00Z</dcterms:created>
  <dcterms:modified xsi:type="dcterms:W3CDTF">2026-01-17T02:18:10Z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