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71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B6DF89"/>
    <a:srgbClr val="EBF6F9"/>
    <a:srgbClr val="FBD8BB"/>
    <a:srgbClr val="CAE8AA"/>
    <a:srgbClr val="5BD4FF"/>
    <a:srgbClr val="25C6FF"/>
    <a:srgbClr val="FFDB6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87722" autoAdjust="0"/>
  </p:normalViewPr>
  <p:slideViewPr>
    <p:cSldViewPr>
      <p:cViewPr varScale="1">
        <p:scale>
          <a:sx n="86" d="100"/>
          <a:sy n="86" d="100"/>
        </p:scale>
        <p:origin x="-67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Từ khó có thể likhác nhau theo vùng miền, GV linh động HD học sinh tìm thêm.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Ngoài</a:t>
            </a:r>
            <a:r>
              <a:rPr lang="en-US" baseline="0"/>
              <a:t> ra, GV lưu ý các đọc diễn cảm khi có lời nhân vật.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nhìn</a:t>
            </a:r>
            <a:r>
              <a:rPr lang="en-US" baseline="0"/>
              <a:t> sách đọc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3"/>
            <a:ext cx="8534400" cy="2408342"/>
          </a:xfrm>
          <a:prstGeom prst="rect">
            <a:avLst/>
          </a:prstGeom>
        </p:spPr>
        <p:txBody>
          <a:bodyPr wrap="square" lIns="68571" tIns="34285" rIns="68571" bIns="3428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Đôi tai xấu xí (Tiết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8143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9798" y="4375021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871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9016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431"/>
            <a:ext cx="6907212" cy="42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9134" y="3527643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13839"/>
            <a:ext cx="3810000" cy="239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354"/>
            <a:ext cx="5112634" cy="317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Luyện đọc: Đôi tai xấu xí</a:t>
            </a: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10, trang 11.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363516" y="2421867"/>
            <a:ext cx="6839217" cy="982887"/>
          </a:xfrm>
          <a:prstGeom prst="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đổi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so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900055" y="2452184"/>
            <a:ext cx="1814945" cy="864158"/>
            <a:chOff x="4343400" y="1268839"/>
            <a:chExt cx="1814945" cy="864158"/>
          </a:xfrm>
        </p:grpSpPr>
        <p:pic>
          <p:nvPicPr>
            <p:cNvPr id="2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945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9" y="1136763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419350"/>
            <a:ext cx="927099" cy="92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28" y="1365550"/>
            <a:ext cx="933799" cy="6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0" y="3654650"/>
            <a:ext cx="701616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35807" y="3867150"/>
            <a:ext cx="6866927" cy="982887"/>
          </a:xfrm>
          <a:prstGeom prst="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rất (…) khi được cô giáo khen.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29345" y="1268839"/>
            <a:ext cx="4343400" cy="864158"/>
            <a:chOff x="2729345" y="1268839"/>
            <a:chExt cx="4343400" cy="864158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945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345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855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7" y="3867150"/>
            <a:ext cx="1005320" cy="1005320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83" y="2577942"/>
            <a:ext cx="933799" cy="6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83" y="4034442"/>
            <a:ext cx="933799" cy="6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57" y="1389969"/>
            <a:ext cx="7035626" cy="609600"/>
          </a:xfrm>
          <a:solidFill>
            <a:srgbClr val="C2E49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641669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730965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nói về điểm đặc biệt của mỗi con vật trong tranh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885950"/>
            <a:ext cx="2762250" cy="2743200"/>
            <a:chOff x="514350" y="1885950"/>
            <a:chExt cx="2762250" cy="2743200"/>
          </a:xfrm>
        </p:grpSpPr>
        <p:sp>
          <p:nvSpPr>
            <p:cNvPr id="6" name="Rectangle 5"/>
            <p:cNvSpPr/>
            <p:nvPr/>
          </p:nvSpPr>
          <p:spPr>
            <a:xfrm>
              <a:off x="514350" y="1885950"/>
              <a:ext cx="2762250" cy="2743200"/>
            </a:xfrm>
            <a:prstGeom prst="rect">
              <a:avLst/>
            </a:prstGeom>
            <a:solidFill>
              <a:srgbClr val="FFDB6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52474" y="2076450"/>
              <a:ext cx="2295525" cy="236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81" y="2304697"/>
              <a:ext cx="1728787" cy="21079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24645" y="1885950"/>
            <a:ext cx="2762250" cy="2743200"/>
            <a:chOff x="514350" y="1885950"/>
            <a:chExt cx="2762250" cy="2743200"/>
          </a:xfrm>
        </p:grpSpPr>
        <p:sp>
          <p:nvSpPr>
            <p:cNvPr id="15" name="Rectangle 14"/>
            <p:cNvSpPr/>
            <p:nvPr/>
          </p:nvSpPr>
          <p:spPr>
            <a:xfrm>
              <a:off x="514350" y="1885950"/>
              <a:ext cx="2762250" cy="2743200"/>
            </a:xfrm>
            <a:prstGeom prst="rect">
              <a:avLst/>
            </a:prstGeom>
            <a:solidFill>
              <a:srgbClr val="5BD4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2474" y="2076450"/>
              <a:ext cx="2295525" cy="236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2902" y="2680854"/>
            <a:ext cx="2015258" cy="167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214630" y="1885950"/>
            <a:ext cx="2762250" cy="2743200"/>
            <a:chOff x="514350" y="1885950"/>
            <a:chExt cx="2762250" cy="2743200"/>
          </a:xfrm>
        </p:grpSpPr>
        <p:sp>
          <p:nvSpPr>
            <p:cNvPr id="21" name="Rectangle 20"/>
            <p:cNvSpPr/>
            <p:nvPr/>
          </p:nvSpPr>
          <p:spPr>
            <a:xfrm>
              <a:off x="514350" y="1885950"/>
              <a:ext cx="2762250" cy="2743200"/>
            </a:xfrm>
            <a:prstGeom prst="rect">
              <a:avLst/>
            </a:prstGeom>
            <a:solidFill>
              <a:srgbClr val="FBD8B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52474" y="2076450"/>
              <a:ext cx="2295525" cy="236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06" y="2308161"/>
            <a:ext cx="2098097" cy="21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25" y="1782763"/>
            <a:ext cx="3788975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29480"/>
            <a:ext cx="73914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38188"/>
            <a:ext cx="5947064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tai xấu xí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918654"/>
            <a:ext cx="8839199" cy="322394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</a:t>
            </a:r>
          </a:p>
          <a:p>
            <a:pPr algn="just"/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khuấy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Ai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chợt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dỏng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 “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Suỵt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Tất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tắc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khen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tuyệt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45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(Theo </a:t>
            </a:r>
            <a:r>
              <a:rPr lang="en-US" sz="245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5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45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5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5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5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45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non, </a:t>
            </a:r>
            <a:r>
              <a:rPr lang="en-US" sz="245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5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en-US" sz="245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45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431"/>
            <a:ext cx="6907212" cy="42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2336" y="4425375"/>
            <a:ext cx="505621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52650" y="49530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5410200" y="611426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949286" y="990983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265219" y="180975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3810000" y="2199187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6608619" y="2230076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6172200" y="2629896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4684568" y="305442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95450" y="3642013"/>
            <a:ext cx="762000" cy="762000"/>
            <a:chOff x="1129146" y="3698492"/>
            <a:chExt cx="762000" cy="762000"/>
          </a:xfrm>
        </p:grpSpPr>
        <p:sp>
          <p:nvSpPr>
            <p:cNvPr id="24" name="Oval 23"/>
            <p:cNvSpPr/>
            <p:nvPr/>
          </p:nvSpPr>
          <p:spPr>
            <a:xfrm>
              <a:off x="1129146" y="3698492"/>
              <a:ext cx="762000" cy="762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 Rounded MT Bold" pitchFamily="34" charset="0"/>
                </a:rPr>
                <a:t>10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343892" y="3910834"/>
              <a:ext cx="337316" cy="33731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1205346" y="335922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65218" y="4398817"/>
            <a:ext cx="52785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71560"/>
            <a:ext cx="527050" cy="134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6" y="1803082"/>
            <a:ext cx="527050" cy="18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6" y="3721171"/>
            <a:ext cx="527050" cy="51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7764" y="860230"/>
            <a:ext cx="1066800" cy="8572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1" name="Title 13"/>
          <p:cNvSpPr txBox="1">
            <a:spLocks/>
          </p:cNvSpPr>
          <p:nvPr/>
        </p:nvSpPr>
        <p:spPr>
          <a:xfrm>
            <a:off x="138546" y="2528332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32" name="Title 13"/>
          <p:cNvSpPr txBox="1">
            <a:spLocks/>
          </p:cNvSpPr>
          <p:nvPr/>
        </p:nvSpPr>
        <p:spPr>
          <a:xfrm>
            <a:off x="138546" y="3642013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431"/>
            <a:ext cx="6907212" cy="42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078" y="4359084"/>
            <a:ext cx="822492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852808" y="1115291"/>
            <a:ext cx="497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78236" y="2284173"/>
            <a:ext cx="1032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62800" y="2289273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47800" y="265834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50427" y="2668732"/>
            <a:ext cx="1395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43201" y="3074073"/>
            <a:ext cx="685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590801" y="3811732"/>
            <a:ext cx="1066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876169" y="1504950"/>
            <a:ext cx="1395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431"/>
            <a:ext cx="6907212" cy="42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1540" y="4324350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230092" y="742950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73928" y="1136938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203864" y="1530926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81844" y="2298984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73537" y="2298984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78682" y="2671325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96605" y="3073102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72400" y="3043666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49737" y="3475174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20000" y="3847515"/>
            <a:ext cx="76200" cy="372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8"/>
            <a:ext cx="4343400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8135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lần, thỏ và các bạn đi chơi xa, quên khuấy đường về.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81200" y="327220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91150" y="327220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86692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bố động viên: “Rồi con sẽ thấy tai mình rất đẹp”.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5088" y="3761881"/>
            <a:ext cx="98712" cy="425225"/>
            <a:chOff x="2225388" y="3725155"/>
            <a:chExt cx="98712" cy="42522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7696200" y="32722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33800" y="198031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200900" y="195156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150920" y="2405536"/>
            <a:ext cx="107372" cy="425225"/>
            <a:chOff x="1524000" y="2410731"/>
            <a:chExt cx="107372" cy="42522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284</Words>
  <Application>Microsoft Office PowerPoint</Application>
  <PresentationFormat>On-screen Show (16:9)</PresentationFormat>
  <Paragraphs>54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Ôn và khởi động</vt:lpstr>
      <vt:lpstr>Em hãy đọc đoạn 2 bài Tôi là học sinh lớp 1</vt:lpstr>
      <vt:lpstr>PowerPoint Presentation</vt:lpstr>
      <vt:lpstr>PowerPoint Presentation</vt:lpstr>
      <vt:lpstr>Đoạn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85</cp:revision>
  <dcterms:created xsi:type="dcterms:W3CDTF">2020-12-08T15:48:47Z</dcterms:created>
  <dcterms:modified xsi:type="dcterms:W3CDTF">2026-01-17T02:20:43Z</dcterms:modified>
</cp:coreProperties>
</file>