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7" r:id="rId2"/>
    <p:sldId id="266" r:id="rId3"/>
    <p:sldId id="267" r:id="rId4"/>
    <p:sldId id="268" r:id="rId5"/>
    <p:sldId id="269" r:id="rId6"/>
    <p:sldId id="273" r:id="rId7"/>
    <p:sldId id="270" r:id="rId8"/>
    <p:sldId id="271" r:id="rId9"/>
    <p:sldId id="272" r:id="rId10"/>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E49C"/>
    <a:srgbClr val="B6DF89"/>
    <a:srgbClr val="EBF6F9"/>
    <a:srgbClr val="FBD8BB"/>
    <a:srgbClr val="CAE8AA"/>
    <a:srgbClr val="5BD4FF"/>
    <a:srgbClr val="25C6FF"/>
    <a:srgbClr val="FFDB69"/>
    <a:srgbClr val="BEE395"/>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87722" autoAdjust="0"/>
  </p:normalViewPr>
  <p:slideViewPr>
    <p:cSldViewPr>
      <p:cViewPr varScale="1">
        <p:scale>
          <a:sx n="86" d="100"/>
          <a:sy n="86" d="100"/>
        </p:scale>
        <p:origin x="-672"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17/01/2026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243322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Câu</a:t>
            </a:r>
            <a:r>
              <a:rPr lang="en-US" baseline="0"/>
              <a:t> 1: Thỏ và các bạn quên khuấy đường về, Câu 2: … (nên khai thác từ từ từng chi tiết chứ đừng dùng 1 câu hỏi và 1 câu tl cho đoạn này.</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558436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FF0000"/>
              </a:solidFill>
            </a:endParaRPr>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solidFill>
                  <a:srgbClr val="FF0000"/>
                </a:solidFill>
              </a:rPr>
              <a:t>Bài</a:t>
            </a:r>
            <a:r>
              <a:rPr lang="en-US" baseline="0">
                <a:solidFill>
                  <a:srgbClr val="FF0000"/>
                </a:solidFill>
              </a:rPr>
              <a:t> học: Không nên nhận xét hay chê cười người khác. Mỗi người sẽ có một đặc điểm riêng, mỗi người sẽ có những điểm mạnh của mình, chúng ta nên quý trọng và tự tin vào bản thân mình cũng như  tôn trọng người khác.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a:solidFill>
                  <a:srgbClr val="FF0000"/>
                </a:solidFill>
              </a:rPr>
              <a:t>Cần biết động viên người khác khi họ buồn. Nhìn nhìn vào điểm tốt, điểm mạnh của người khác để học tập và khen ngợi họ.</a:t>
            </a:r>
            <a:endParaRPr lang="en-US">
              <a:solidFill>
                <a:srgbClr val="FF0000"/>
              </a:solidFill>
            </a:endParaRPr>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6654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đồ chữ hoa C. GV hỏi để khai thác cho HS hiểu kĩ thuật viết (chữ đầu câu viết hoa, cuối câu có dấu chấm, khoảng cách các chữ bằng 1 con chữ o…). Khuyến cáo: Nên đọc cho HS viết hoặc hs tự viết chứ GV đừng cho HS nhìn chép nhé. Nó sẽ chậm phát triển kĩ năng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17/01/2026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17/01/2026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17/01/2026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17/01/2026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17/01/2026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17/01/2026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17/01/2026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 y="514353"/>
            <a:ext cx="8534400" cy="2408342"/>
          </a:xfrm>
          <a:prstGeom prst="rect">
            <a:avLst/>
          </a:prstGeom>
        </p:spPr>
        <p:txBody>
          <a:bodyPr wrap="square" lIns="68571" tIns="34285" rIns="68571" bIns="34285">
            <a:spAutoFit/>
            <a:scene3d>
              <a:camera prst="perspectiveFront"/>
              <a:lightRig rig="threePt" dir="t"/>
            </a:scene3d>
          </a:bodyPr>
          <a:lstStyle/>
          <a:p>
            <a:pPr fontAlgn="base">
              <a:spcBef>
                <a:spcPct val="0"/>
              </a:spcBef>
              <a:spcAft>
                <a:spcPct val="0"/>
              </a:spcAft>
            </a:pPr>
            <a:r>
              <a:rPr lang="en-US" b="1" kern="10" dirty="0">
                <a:ln w="9525">
                  <a:round/>
                  <a:headEnd/>
                  <a:tailEnd/>
                </a:ln>
                <a:solidFill>
                  <a:srgbClr val="FF0000"/>
                </a:solidFill>
                <a:effectLst>
                  <a:outerShdw blurRad="50800" dist="50800" dir="5400000" algn="ctr" rotWithShape="0">
                    <a:schemeClr val="accent6">
                      <a:lumMod val="75000"/>
                      <a:alpha val="91000"/>
                    </a:schemeClr>
                  </a:outerShdw>
                </a:effectLst>
                <a:latin typeface="Times New Roman" panose="02020603050405020304" pitchFamily="18" charset="0"/>
                <a:cs typeface="Times New Roman" panose="02020603050405020304" pitchFamily="18" charset="0"/>
              </a:rPr>
              <a:t>UBND </a:t>
            </a:r>
            <a:r>
              <a:rPr lang="en-US" b="1" kern="10" dirty="0" smtClean="0">
                <a:ln w="9525">
                  <a:round/>
                  <a:headEnd/>
                  <a:tailEnd/>
                </a:ln>
                <a:solidFill>
                  <a:srgbClr val="FF0000"/>
                </a:solidFill>
                <a:effectLst>
                  <a:outerShdw blurRad="50800" dist="50800" dir="5400000" algn="ctr" rotWithShape="0">
                    <a:schemeClr val="accent6">
                      <a:lumMod val="75000"/>
                      <a:alpha val="91000"/>
                    </a:schemeClr>
                  </a:outerShdw>
                </a:effectLst>
                <a:latin typeface="Times New Roman" panose="02020603050405020304" pitchFamily="18" charset="0"/>
                <a:cs typeface="Times New Roman" panose="02020603050405020304" pitchFamily="18" charset="0"/>
              </a:rPr>
              <a:t>PHƯỜNG HƯNG ĐẠO</a:t>
            </a:r>
            <a:endParaRPr lang="en-US" b="1" kern="10" dirty="0">
              <a:ln w="9525">
                <a:round/>
                <a:headEnd/>
                <a:tailEnd/>
              </a:ln>
              <a:solidFill>
                <a:srgbClr val="FF0000"/>
              </a:solidFill>
              <a:effectLst>
                <a:outerShdw blurRad="50800" dist="50800" dir="5400000" algn="ctr" rotWithShape="0">
                  <a:schemeClr val="accent6">
                    <a:lumMod val="75000"/>
                    <a:alpha val="91000"/>
                  </a:schemeClr>
                </a:outerShdw>
              </a:effectLst>
              <a:latin typeface="Times New Roman" panose="02020603050405020304" pitchFamily="18" charset="0"/>
              <a:cs typeface="Times New Roman" panose="02020603050405020304" pitchFamily="18" charset="0"/>
            </a:endParaRPr>
          </a:p>
          <a:p>
            <a:pPr fontAlgn="base">
              <a:spcBef>
                <a:spcPct val="0"/>
              </a:spcBef>
              <a:spcAft>
                <a:spcPct val="0"/>
              </a:spcAft>
            </a:pPr>
            <a:r>
              <a:rPr lang="en-US" b="1" kern="10" dirty="0">
                <a:ln w="9525">
                  <a:round/>
                  <a:headEnd/>
                  <a:tailEnd/>
                </a:ln>
                <a:solidFill>
                  <a:srgbClr val="FF0000"/>
                </a:solidFill>
                <a:effectLst>
                  <a:outerShdw blurRad="50800" dist="50800" dir="5400000" algn="ctr" rotWithShape="0">
                    <a:schemeClr val="accent6">
                      <a:lumMod val="75000"/>
                      <a:alpha val="91000"/>
                    </a:schemeClr>
                  </a:outerShdw>
                </a:effectLst>
                <a:latin typeface="Times New Roman" panose="02020603050405020304" pitchFamily="18" charset="0"/>
                <a:cs typeface="Times New Roman" panose="02020603050405020304" pitchFamily="18" charset="0"/>
              </a:rPr>
              <a:t>TRƯỜNG TIỂU HỌC ĐA PHÚC</a:t>
            </a:r>
            <a:endParaRPr lang="en-US"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en-US" sz="24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3000" b="1" kern="10" dirty="0">
                <a:ln w="9525">
                  <a:round/>
                  <a:headEnd/>
                  <a:tailEnd/>
                </a:ln>
                <a:solidFill>
                  <a:srgbClr val="FF0000"/>
                </a:solidFill>
                <a:latin typeface="Times New Roman" panose="02020603050405020304" pitchFamily="18" charset="0"/>
                <a:cs typeface="Times New Roman" panose="02020603050405020304" pitchFamily="18" charset="0"/>
              </a:rPr>
              <a:t>Môn: </a:t>
            </a:r>
            <a:r>
              <a:rPr lang="en-US" sz="3000" b="1" kern="10" dirty="0" smtClean="0">
                <a:ln w="9525">
                  <a:round/>
                  <a:headEnd/>
                  <a:tailEnd/>
                </a:ln>
                <a:solidFill>
                  <a:srgbClr val="FF0000"/>
                </a:solidFill>
                <a:latin typeface="Times New Roman" panose="02020603050405020304" pitchFamily="18" charset="0"/>
                <a:cs typeface="Times New Roman" panose="02020603050405020304" pitchFamily="18" charset="0"/>
              </a:rPr>
              <a:t>Tiếng Việt </a:t>
            </a:r>
            <a:endParaRPr lang="en-US" sz="30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a:r>
              <a:rPr lang="en-US" sz="3000" b="1" kern="10" dirty="0">
                <a:ln w="9525">
                  <a:round/>
                  <a:headEnd/>
                  <a:tailEnd/>
                </a:ln>
                <a:solidFill>
                  <a:srgbClr val="FF0000"/>
                </a:solidFill>
                <a:latin typeface="Times New Roman" panose="02020603050405020304" pitchFamily="18" charset="0"/>
                <a:cs typeface="Times New Roman" panose="02020603050405020304" pitchFamily="18" charset="0"/>
              </a:rPr>
              <a:t>Bài 2</a:t>
            </a:r>
            <a:r>
              <a:rPr lang="en-US" sz="3000" b="1" kern="10" dirty="0" smtClean="0">
                <a:ln w="9525">
                  <a:round/>
                  <a:headEnd/>
                  <a:tailEnd/>
                </a:ln>
                <a:solidFill>
                  <a:srgbClr val="FF0000"/>
                </a:solidFill>
                <a:latin typeface="Times New Roman" panose="02020603050405020304" pitchFamily="18" charset="0"/>
                <a:cs typeface="Times New Roman" panose="02020603050405020304" pitchFamily="18" charset="0"/>
              </a:rPr>
              <a:t>: Đôi tai xấu xí (Tiết </a:t>
            </a:r>
            <a:r>
              <a:rPr lang="en-US" sz="3200" b="1" dirty="0">
                <a:solidFill>
                  <a:srgbClr val="FF0000"/>
                </a:solidFill>
                <a:latin typeface="Times New Roman" pitchFamily="18" charset="0"/>
                <a:cs typeface="Times New Roman" pitchFamily="18" charset="0"/>
              </a:rPr>
              <a:t>2</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Arial" pitchFamily="34" charset="0"/>
              <a:cs typeface="Arial" pitchFamily="34" charset="0"/>
            </a:endParaRPr>
          </a:p>
          <a:p>
            <a:pPr algn="ctr" fontAlgn="base">
              <a:spcBef>
                <a:spcPct val="0"/>
              </a:spcBef>
              <a:spcAft>
                <a:spcPct val="0"/>
              </a:spcAft>
            </a:pPr>
            <a:r>
              <a:rPr lang="en-US" sz="3000" b="1" kern="10" dirty="0">
                <a:ln w="9525">
                  <a:round/>
                  <a:headEnd/>
                  <a:tailEnd/>
                </a:ln>
                <a:solidFill>
                  <a:schemeClr val="bg2">
                    <a:lumMod val="25000"/>
                  </a:schemeClr>
                </a:solidFill>
                <a:latin typeface="Times New Roman" panose="02020603050405020304" pitchFamily="18" charset="0"/>
                <a:cs typeface="Times New Roman" panose="02020603050405020304" pitchFamily="18" charset="0"/>
              </a:rPr>
              <a:t>Giáo viên thực hiện: Phạm Thị Thuyết</a:t>
            </a:r>
          </a:p>
        </p:txBody>
      </p:sp>
    </p:spTree>
    <p:extLst>
      <p:ext uri="{BB962C8B-B14F-4D97-AF65-F5344CB8AC3E}">
        <p14:creationId xmlns:p14="http://schemas.microsoft.com/office/powerpoint/2010/main" val="468657398"/>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7" y="445959"/>
            <a:ext cx="2431473" cy="461653"/>
          </a:xfrm>
          <a:prstGeom prst="rect">
            <a:avLst/>
          </a:prstGeom>
          <a:noFill/>
        </p:spPr>
        <p:txBody>
          <a:bodyPr wrap="square" lIns="91428" tIns="45714" rIns="91428" bIns="45714" rtlCol="0">
            <a:spAutoFit/>
          </a:bodyPr>
          <a:lstStyle/>
          <a:p>
            <a:pPr algn="just"/>
            <a:r>
              <a:rPr lang="en-US" sz="2400" b="1" dirty="0" err="1">
                <a:latin typeface="Arial-Rounded" pitchFamily="34" charset="0"/>
                <a:ea typeface="Arial-Rounded" pitchFamily="34" charset="0"/>
                <a:cs typeface="Arial-Rounded" pitchFamily="34" charset="0"/>
              </a:rPr>
              <a:t>Trả</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lời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hỏi</a:t>
            </a:r>
            <a:endParaRPr lang="en-US" sz="2400" b="1" dirty="0">
              <a:latin typeface="Arial-Rounded" pitchFamily="34" charset="0"/>
              <a:ea typeface="Arial-Rounded" pitchFamily="34" charset="0"/>
              <a:cs typeface="Arial-Rounded"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677049"/>
            <a:ext cx="6907212" cy="428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96636" y="1733550"/>
            <a:ext cx="7467600" cy="1384995"/>
          </a:xfrm>
          <a:prstGeom prst="rect">
            <a:avLst/>
          </a:prstGeom>
        </p:spPr>
        <p:txBody>
          <a:bodyPr wrap="square">
            <a:spAutoFit/>
          </a:bodyPr>
          <a:lstStyle/>
          <a:p>
            <a:pPr algn="just"/>
            <a:r>
              <a:rPr lang="en-US" sz="2800" b="1">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 Thỏ có đôi tai dài và to. Bị bạn bè chê, thỏ buồn lắm. Thỏ bố động viên: “Rồi con sẽ thấy tai mình rất đẹp”.</a:t>
            </a:r>
            <a:endParaRPr lang="en-US" sz="2800" b="1">
              <a:latin typeface="Arial-Rounded" pitchFamily="34" charset="0"/>
              <a:ea typeface="Arial-Rounded" pitchFamily="34" charset="0"/>
              <a:cs typeface="Arial-Rounded" pitchFamily="34" charset="0"/>
            </a:endParaRP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Vì sao thỏ buồn?</a:t>
            </a:r>
          </a:p>
        </p:txBody>
      </p:sp>
      <p:sp>
        <p:nvSpPr>
          <p:cNvPr id="7" name="TextBox 6"/>
          <p:cNvSpPr txBox="1"/>
          <p:nvPr/>
        </p:nvSpPr>
        <p:spPr>
          <a:xfrm>
            <a:off x="1012536" y="3848100"/>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Ai đã động viên thỏ?</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96636" y="1276350"/>
            <a:ext cx="7467600" cy="2246769"/>
          </a:xfrm>
          <a:prstGeom prst="rect">
            <a:avLst/>
          </a:prstGeom>
        </p:spPr>
        <p:txBody>
          <a:bodyPr wrap="square">
            <a:spAutoFit/>
          </a:bodyPr>
          <a:lstStyle/>
          <a:p>
            <a:pPr algn="just"/>
            <a:r>
              <a:rPr lang="en-US" sz="2800" b="1">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Một lần, thỏ và các bạn đi chơi xa, quên khuấy đường về. Ai cũng hoảng sợ. Thỏ chợt dỏng tai: “Suỵt! Có tiếng bố tớ gọi”. Cả nhóm đi theo hướng có tiếng gọi. Tất cả về được tới nhà. Các bạn tấm tắc khen tai thỏ thật tuyệt.</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7" name="TextBox 6"/>
          <p:cNvSpPr txBox="1"/>
          <p:nvPr/>
        </p:nvSpPr>
        <p:spPr>
          <a:xfrm>
            <a:off x="907168" y="3867150"/>
            <a:ext cx="7246535" cy="1077218"/>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Chuyện gì xảy ra trong lần thỏ và các </a:t>
            </a:r>
          </a:p>
          <a:p>
            <a:pPr algn="ctr"/>
            <a:r>
              <a:rPr lang="en-US" sz="3200">
                <a:latin typeface="Arial-Rounded" pitchFamily="34" charset="0"/>
                <a:ea typeface="Arial-Rounded" pitchFamily="34" charset="0"/>
                <a:cs typeface="Arial-Rounded" pitchFamily="34" charset="0"/>
              </a:rPr>
              <a:t>bạn đi chơi xa?</a:t>
            </a:r>
          </a:p>
        </p:txBody>
      </p:sp>
      <p:sp>
        <p:nvSpPr>
          <p:cNvPr id="8" name="TextBox 7"/>
          <p:cNvSpPr txBox="1"/>
          <p:nvPr/>
        </p:nvSpPr>
        <p:spPr>
          <a:xfrm>
            <a:off x="914095" y="3867150"/>
            <a:ext cx="7246535" cy="1077218"/>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Nhờ đâu mà cả nhóm tìm được đường về nhà?</a:t>
            </a:r>
          </a:p>
        </p:txBody>
      </p:sp>
      <p:sp>
        <p:nvSpPr>
          <p:cNvPr id="9" name="TextBox 8"/>
          <p:cNvSpPr txBox="1"/>
          <p:nvPr/>
        </p:nvSpPr>
        <p:spPr>
          <a:xfrm>
            <a:off x="910121" y="3877908"/>
            <a:ext cx="7246535" cy="1077218"/>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Sau khi thỏ giúp các bạn thoát nạn, các bạn có thái độ như thế nào?</a:t>
            </a: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1+#ppt_w/2"/>
                                          </p:val>
                                        </p:tav>
                                        <p:tav tm="100000">
                                          <p:val>
                                            <p:strVal val="#ppt_x"/>
                                          </p:val>
                                        </p:tav>
                                      </p:tavLst>
                                    </p:anim>
                                    <p:anim calcmode="lin" valueType="num">
                                      <p:cBhvr additive="base">
                                        <p:cTn id="25"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1+#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33400" y="2248606"/>
            <a:ext cx="7467600" cy="523220"/>
          </a:xfrm>
          <a:prstGeom prst="rect">
            <a:avLst/>
          </a:prstGeom>
        </p:spPr>
        <p:txBody>
          <a:bodyPr wrap="square">
            <a:spAutoFit/>
          </a:bodyPr>
          <a:lstStyle/>
          <a:p>
            <a:pPr algn="just"/>
            <a:r>
              <a:rPr lang="en-US" sz="2800" b="1">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Từ đó, thỏ không còn buồn vì đôi tai nữa.</a:t>
            </a:r>
            <a:endParaRPr lang="en-US" sz="2800">
              <a:latin typeface="Arial Rounded MT Bold" pitchFamily="34" charset="0"/>
              <a:ea typeface="Arial-Rounded" pitchFamily="34" charset="0"/>
              <a:cs typeface="Arial-Rounded" pitchFamily="34" charset="0"/>
            </a:endParaRP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a:latin typeface="Arial-Rounded" pitchFamily="34" charset="0"/>
                <a:ea typeface="Arial-Rounded" pitchFamily="34" charset="0"/>
                <a:cs typeface="Arial-Rounded" pitchFamily="34" charset="0"/>
              </a:rPr>
              <a:t>Đọc đoạn 3:</a:t>
            </a: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Từ đó, có điều gì thay đổi ở thỏ?</a:t>
            </a:r>
          </a:p>
        </p:txBody>
      </p:sp>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111" t="23047" r="31259" b="23437"/>
          <a:stretch/>
        </p:blipFill>
        <p:spPr bwMode="auto">
          <a:xfrm>
            <a:off x="3000830" y="736374"/>
            <a:ext cx="5286375" cy="391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1" y="1733550"/>
            <a:ext cx="2819400" cy="2554545"/>
          </a:xfrm>
          <a:prstGeom prst="rect">
            <a:avLst/>
          </a:prstGeom>
          <a:solidFill>
            <a:srgbClr val="CAE8AA"/>
          </a:solidFill>
        </p:spPr>
        <p:txBody>
          <a:bodyPr wrap="square" rtlCol="0">
            <a:spAutoFit/>
          </a:bodyPr>
          <a:lstStyle/>
          <a:p>
            <a:pPr algn="just"/>
            <a:r>
              <a:rPr lang="en-US" sz="3200">
                <a:latin typeface="Arial-Rounded" pitchFamily="34" charset="0"/>
                <a:ea typeface="Arial-Rounded" pitchFamily="34" charset="0"/>
                <a:cs typeface="Arial-Rounded" pitchFamily="34" charset="0"/>
              </a:rPr>
              <a:t>Qua câu chuyện, em rút ra được bài học gì cho bản thân?</a:t>
            </a:r>
          </a:p>
        </p:txBody>
      </p:sp>
    </p:spTree>
    <p:extLst>
      <p:ext uri="{BB962C8B-B14F-4D97-AF65-F5344CB8AC3E}">
        <p14:creationId xmlns:p14="http://schemas.microsoft.com/office/powerpoint/2010/main" val="61910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7" y="445959"/>
            <a:ext cx="6927273" cy="461653"/>
          </a:xfrm>
          <a:prstGeom prst="rect">
            <a:avLst/>
          </a:prstGeom>
          <a:noFill/>
        </p:spPr>
        <p:txBody>
          <a:bodyPr wrap="square" lIns="91428" tIns="45714" rIns="91428" bIns="45714" rtlCol="0">
            <a:spAutoFit/>
          </a:bodyPr>
          <a:lstStyle/>
          <a:p>
            <a:pPr algn="just"/>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trả</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lời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hỏi</a:t>
            </a:r>
            <a:r>
              <a:rPr lang="en-US" sz="2400" b="1" dirty="0">
                <a:latin typeface="Arial-Rounded" pitchFamily="34" charset="0"/>
                <a:ea typeface="Arial-Rounded" pitchFamily="34" charset="0"/>
                <a:cs typeface="Arial-Rounded" pitchFamily="34" charset="0"/>
              </a:rPr>
              <a:t> c ở </a:t>
            </a:r>
            <a:r>
              <a:rPr lang="en-US" sz="2400" b="1" dirty="0" err="1">
                <a:latin typeface="Arial-Rounded" pitchFamily="34" charset="0"/>
                <a:ea typeface="Arial-Rounded" pitchFamily="34" charset="0"/>
                <a:cs typeface="Arial-Rounded" pitchFamily="34" charset="0"/>
              </a:rPr>
              <a:t>mục</a:t>
            </a:r>
            <a:r>
              <a:rPr lang="en-US" sz="2400" b="1" dirty="0">
                <a:latin typeface="Arial-Rounded" pitchFamily="34" charset="0"/>
                <a:ea typeface="Arial-Rounded" pitchFamily="34" charset="0"/>
                <a:cs typeface="Arial-Rounded" pitchFamily="34" charset="0"/>
              </a:rPr>
              <a:t> </a:t>
            </a:r>
            <a:r>
              <a:rPr lang="en-US" sz="2400" b="1" dirty="0">
                <a:latin typeface="Arial Rounded MT Bold" pitchFamily="34" charset="0"/>
                <a:ea typeface="Arial-Rounded" pitchFamily="34" charset="0"/>
                <a:cs typeface="Arial-Rounded" pitchFamily="34" charset="0"/>
              </a:rPr>
              <a:t>3</a:t>
            </a:r>
          </a:p>
        </p:txBody>
      </p:sp>
      <p:sp>
        <p:nvSpPr>
          <p:cNvPr id="5" name="Rectangle 4"/>
          <p:cNvSpPr/>
          <p:nvPr/>
        </p:nvSpPr>
        <p:spPr>
          <a:xfrm>
            <a:off x="457200" y="1200150"/>
            <a:ext cx="8686800" cy="584775"/>
          </a:xfrm>
          <a:prstGeom prst="rect">
            <a:avLst/>
          </a:prstGeom>
        </p:spPr>
        <p:txBody>
          <a:bodyPr wrap="square">
            <a:spAutoFit/>
          </a:bodyPr>
          <a:lstStyle/>
          <a:p>
            <a:pPr algn="ctr"/>
            <a:r>
              <a:rPr lang="en-US" sz="3200" dirty="0" err="1">
                <a:solidFill>
                  <a:srgbClr val="0070C0"/>
                </a:solidFill>
                <a:latin typeface="Arial-Rounded" pitchFamily="34" charset="0"/>
                <a:ea typeface="Arial-Rounded" pitchFamily="34" charset="0"/>
                <a:cs typeface="Arial-Rounded" pitchFamily="34" charset="0"/>
              </a:rPr>
              <a:t>Cả</a:t>
            </a:r>
            <a:r>
              <a:rPr lang="en-US" sz="3200" dirty="0">
                <a:solidFill>
                  <a:srgbClr val="0070C0"/>
                </a:solidFill>
                <a:latin typeface="Arial-Rounded" pitchFamily="34" charset="0"/>
                <a:ea typeface="Arial-Rounded" pitchFamily="34" charset="0"/>
                <a:cs typeface="Arial-Rounded" pitchFamily="34" charset="0"/>
              </a:rPr>
              <a:t> </a:t>
            </a:r>
            <a:r>
              <a:rPr lang="en-US" sz="3200" dirty="0" err="1">
                <a:solidFill>
                  <a:srgbClr val="0070C0"/>
                </a:solidFill>
                <a:latin typeface="Arial-Rounded" pitchFamily="34" charset="0"/>
                <a:ea typeface="Arial-Rounded" pitchFamily="34" charset="0"/>
                <a:cs typeface="Arial-Rounded" pitchFamily="34" charset="0"/>
              </a:rPr>
              <a:t>nhóm</a:t>
            </a:r>
            <a:r>
              <a:rPr lang="en-US" sz="3200" dirty="0">
                <a:solidFill>
                  <a:srgbClr val="0070C0"/>
                </a:solidFill>
                <a:latin typeface="Arial-Rounded" pitchFamily="34" charset="0"/>
                <a:ea typeface="Arial-Rounded" pitchFamily="34" charset="0"/>
                <a:cs typeface="Arial-Rounded" pitchFamily="34" charset="0"/>
              </a:rPr>
              <a:t> </a:t>
            </a:r>
            <a:r>
              <a:rPr lang="en-US" sz="3200" dirty="0" err="1">
                <a:solidFill>
                  <a:srgbClr val="0070C0"/>
                </a:solidFill>
                <a:latin typeface="Arial-Rounded" pitchFamily="34" charset="0"/>
                <a:ea typeface="Arial-Rounded" pitchFamily="34" charset="0"/>
                <a:cs typeface="Arial-Rounded" pitchFamily="34" charset="0"/>
              </a:rPr>
              <a:t>tìm</a:t>
            </a:r>
            <a:r>
              <a:rPr lang="en-US" sz="3200" dirty="0">
                <a:solidFill>
                  <a:srgbClr val="0070C0"/>
                </a:solidFill>
                <a:latin typeface="Arial-Rounded" pitchFamily="34" charset="0"/>
                <a:ea typeface="Arial-Rounded" pitchFamily="34" charset="0"/>
                <a:cs typeface="Arial-Rounded" pitchFamily="34" charset="0"/>
              </a:rPr>
              <a:t> </a:t>
            </a:r>
            <a:r>
              <a:rPr lang="en-US" sz="3200" dirty="0" err="1">
                <a:solidFill>
                  <a:srgbClr val="0070C0"/>
                </a:solidFill>
                <a:latin typeface="Arial-Rounded" pitchFamily="34" charset="0"/>
                <a:ea typeface="Arial-Rounded" pitchFamily="34" charset="0"/>
                <a:cs typeface="Arial-Rounded" pitchFamily="34" charset="0"/>
              </a:rPr>
              <a:t>được</a:t>
            </a:r>
            <a:r>
              <a:rPr lang="en-US" sz="3200" dirty="0">
                <a:solidFill>
                  <a:srgbClr val="0070C0"/>
                </a:solidFill>
                <a:latin typeface="Arial-Rounded" pitchFamily="34" charset="0"/>
                <a:ea typeface="Arial-Rounded" pitchFamily="34" charset="0"/>
                <a:cs typeface="Arial-Rounded" pitchFamily="34" charset="0"/>
              </a:rPr>
              <a:t> </a:t>
            </a:r>
            <a:r>
              <a:rPr lang="en-US" sz="3200" dirty="0" err="1">
                <a:solidFill>
                  <a:srgbClr val="0070C0"/>
                </a:solidFill>
                <a:latin typeface="Arial-Rounded" pitchFamily="34" charset="0"/>
                <a:ea typeface="Arial-Rounded" pitchFamily="34" charset="0"/>
                <a:cs typeface="Arial-Rounded" pitchFamily="34" charset="0"/>
              </a:rPr>
              <a:t>đường</a:t>
            </a:r>
            <a:r>
              <a:rPr lang="en-US" sz="3200" dirty="0">
                <a:solidFill>
                  <a:srgbClr val="0070C0"/>
                </a:solidFill>
                <a:latin typeface="Arial-Rounded" pitchFamily="34" charset="0"/>
                <a:ea typeface="Arial-Rounded" pitchFamily="34" charset="0"/>
                <a:cs typeface="Arial-Rounded" pitchFamily="34" charset="0"/>
              </a:rPr>
              <a:t> </a:t>
            </a:r>
            <a:r>
              <a:rPr lang="en-US" sz="3200" dirty="0" err="1">
                <a:solidFill>
                  <a:srgbClr val="0070C0"/>
                </a:solidFill>
                <a:latin typeface="Arial-Rounded" pitchFamily="34" charset="0"/>
                <a:ea typeface="Arial-Rounded" pitchFamily="34" charset="0"/>
                <a:cs typeface="Arial-Rounded" pitchFamily="34" charset="0"/>
              </a:rPr>
              <a:t>về</a:t>
            </a:r>
            <a:r>
              <a:rPr lang="en-US" sz="3200" dirty="0">
                <a:solidFill>
                  <a:srgbClr val="0070C0"/>
                </a:solidFill>
                <a:latin typeface="Arial-Rounded" pitchFamily="34" charset="0"/>
                <a:ea typeface="Arial-Rounded" pitchFamily="34" charset="0"/>
                <a:cs typeface="Arial-Rounded" pitchFamily="34" charset="0"/>
              </a:rPr>
              <a:t> </a:t>
            </a:r>
            <a:r>
              <a:rPr lang="en-US" sz="3200" dirty="0" err="1">
                <a:solidFill>
                  <a:srgbClr val="0070C0"/>
                </a:solidFill>
                <a:latin typeface="Arial-Rounded" pitchFamily="34" charset="0"/>
                <a:ea typeface="Arial-Rounded" pitchFamily="34" charset="0"/>
                <a:cs typeface="Arial-Rounded" pitchFamily="34" charset="0"/>
              </a:rPr>
              <a:t>nhà</a:t>
            </a:r>
            <a:r>
              <a:rPr lang="en-US" sz="3200" dirty="0">
                <a:solidFill>
                  <a:srgbClr val="0070C0"/>
                </a:solidFill>
                <a:latin typeface="Arial-Rounded" pitchFamily="34" charset="0"/>
                <a:ea typeface="Arial-Rounded" pitchFamily="34" charset="0"/>
                <a:cs typeface="Arial-Rounded" pitchFamily="34" charset="0"/>
              </a:rPr>
              <a:t> </a:t>
            </a:r>
            <a:r>
              <a:rPr lang="en-US" sz="3200" dirty="0" err="1">
                <a:solidFill>
                  <a:srgbClr val="0070C0"/>
                </a:solidFill>
                <a:latin typeface="Arial-Rounded" pitchFamily="34" charset="0"/>
                <a:ea typeface="Arial-Rounded" pitchFamily="34" charset="0"/>
                <a:cs typeface="Arial-Rounded" pitchFamily="34" charset="0"/>
              </a:rPr>
              <a:t>nhờ</a:t>
            </a:r>
            <a:r>
              <a:rPr lang="en-US" sz="3200" dirty="0">
                <a:solidFill>
                  <a:srgbClr val="0070C0"/>
                </a:solidFill>
                <a:latin typeface="Arial-Rounded" pitchFamily="34" charset="0"/>
                <a:ea typeface="Arial-Rounded" pitchFamily="34" charset="0"/>
                <a:cs typeface="Arial-Rounded" pitchFamily="34" charset="0"/>
              </a:rPr>
              <a:t> (…)</a:t>
            </a:r>
          </a:p>
        </p:txBody>
      </p:sp>
      <p:grpSp>
        <p:nvGrpSpPr>
          <p:cNvPr id="7" name="Group 6"/>
          <p:cNvGrpSpPr/>
          <p:nvPr/>
        </p:nvGrpSpPr>
        <p:grpSpPr>
          <a:xfrm>
            <a:off x="228600" y="2309532"/>
            <a:ext cx="8773936" cy="2436452"/>
            <a:chOff x="94950" y="2342926"/>
            <a:chExt cx="8773936" cy="2436452"/>
          </a:xfrm>
        </p:grpSpPr>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950" y="2343150"/>
              <a:ext cx="5837237" cy="24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382" r="33125"/>
            <a:stretch/>
          </p:blipFill>
          <p:spPr bwMode="auto">
            <a:xfrm>
              <a:off x="5921429" y="2342926"/>
              <a:ext cx="2947457" cy="24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Rectangle 9"/>
          <p:cNvSpPr/>
          <p:nvPr/>
        </p:nvSpPr>
        <p:spPr>
          <a:xfrm>
            <a:off x="879951" y="2771285"/>
            <a:ext cx="8479949" cy="846386"/>
          </a:xfrm>
          <a:prstGeom prst="rect">
            <a:avLst/>
          </a:prstGeom>
        </p:spPr>
        <p:txBody>
          <a:bodyPr wrap="none">
            <a:spAutoFit/>
          </a:bodyPr>
          <a:lstStyle/>
          <a:p>
            <a:pPr algn="ctr"/>
            <a:r>
              <a:rPr lang="vi-VN" sz="4900" b="1">
                <a:solidFill>
                  <a:srgbClr val="7030A0"/>
                </a:solidFill>
                <a:latin typeface="HP001 4 hàng" pitchFamily="34" charset="0"/>
                <a:ea typeface="Arial-Rounded" pitchFamily="34" charset="0"/>
                <a:cs typeface="Arial-Rounded" pitchFamily="34" charset="0"/>
              </a:rPr>
              <a:t> Cả ηĪ Ǉìm đưϑ đưŊg ωϙ </a:t>
            </a:r>
            <a:endParaRPr lang="en-US" sz="4900" b="1">
              <a:solidFill>
                <a:srgbClr val="7030A0"/>
              </a:solidFill>
              <a:latin typeface="HP001 4 hàng" pitchFamily="34" charset="0"/>
              <a:ea typeface="Arial-Rounded" pitchFamily="34" charset="0"/>
              <a:cs typeface="Arial-Rounded" pitchFamily="34" charset="0"/>
            </a:endParaRPr>
          </a:p>
        </p:txBody>
      </p:sp>
      <p:cxnSp>
        <p:nvCxnSpPr>
          <p:cNvPr id="11" name="Straight Arrow Connector 10"/>
          <p:cNvCxnSpPr/>
          <p:nvPr/>
        </p:nvCxnSpPr>
        <p:spPr>
          <a:xfrm>
            <a:off x="343921" y="1846481"/>
            <a:ext cx="1905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343900" y="3361444"/>
            <a:ext cx="5334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059693" y="3159587"/>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759111" y="3150456"/>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920656" y="3144534"/>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88397" y="3739720"/>
            <a:ext cx="7124066" cy="846386"/>
          </a:xfrm>
          <a:prstGeom prst="rect">
            <a:avLst/>
          </a:prstGeom>
        </p:spPr>
        <p:txBody>
          <a:bodyPr wrap="none">
            <a:spAutoFit/>
          </a:bodyPr>
          <a:lstStyle/>
          <a:p>
            <a:pPr algn="just"/>
            <a:r>
              <a:rPr lang="vi-VN" sz="4900" b="1" dirty="0">
                <a:solidFill>
                  <a:srgbClr val="7030A0"/>
                </a:solidFill>
                <a:latin typeface="HP001 4 hàng" pitchFamily="34" charset="0"/>
                <a:ea typeface="Arial-Rounded" pitchFamily="34" charset="0"/>
                <a:cs typeface="Arial-Rounded" pitchFamily="34" charset="0"/>
              </a:rPr>
              <a:t>ηà ηờ đċ Ǉai của κỏ</a:t>
            </a:r>
            <a:r>
              <a:rPr lang="en-US" sz="4900" b="1" dirty="0">
                <a:solidFill>
                  <a:srgbClr val="7030A0"/>
                </a:solidFill>
                <a:latin typeface="HP001 4 hàng" pitchFamily="34" charset="0"/>
                <a:ea typeface="Arial-Rounded" pitchFamily="34" charset="0"/>
                <a:cs typeface="Arial-Rounded" pitchFamily="34" charset="0"/>
              </a:rPr>
              <a:t>.</a:t>
            </a:r>
            <a:r>
              <a:rPr lang="vi-VN" sz="4900" b="1" dirty="0">
                <a:solidFill>
                  <a:srgbClr val="7030A0"/>
                </a:solidFill>
                <a:latin typeface="HP001 4 hàng" pitchFamily="34" charset="0"/>
                <a:ea typeface="Arial-Rounded" pitchFamily="34" charset="0"/>
                <a:cs typeface="Arial-Rounded" pitchFamily="34" charset="0"/>
              </a:rPr>
              <a:t> </a:t>
            </a:r>
            <a:endParaRPr lang="en-US" sz="4900" b="1" dirty="0">
              <a:solidFill>
                <a:srgbClr val="7030A0"/>
              </a:solidFill>
              <a:latin typeface="HP001 4 hàng" pitchFamily="34" charset="0"/>
              <a:ea typeface="Arial-Rounded" pitchFamily="34" charset="0"/>
              <a:cs typeface="Arial-Rounded" pitchFamily="34" charset="0"/>
            </a:endParaRPr>
          </a:p>
        </p:txBody>
      </p:sp>
      <p:cxnSp>
        <p:nvCxnSpPr>
          <p:cNvPr id="16" name="Straight Arrow Connector 15"/>
          <p:cNvCxnSpPr/>
          <p:nvPr/>
        </p:nvCxnSpPr>
        <p:spPr>
          <a:xfrm>
            <a:off x="6326893" y="3144534"/>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089900" y="3144534"/>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059693" y="4144291"/>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276600" y="4119586"/>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267200" y="4116512"/>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073056" y="4096127"/>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202449" y="4146003"/>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80">
                                          <p:stCondLst>
                                            <p:cond delay="0"/>
                                          </p:stCondLst>
                                        </p:cTn>
                                        <p:tgtEl>
                                          <p:spTgt spid="11"/>
                                        </p:tgtEl>
                                      </p:cBhvr>
                                    </p:animEffect>
                                    <p:anim calcmode="lin" valueType="num">
                                      <p:cBhvr>
                                        <p:cTn id="2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0" dur="26">
                                          <p:stCondLst>
                                            <p:cond delay="650"/>
                                          </p:stCondLst>
                                        </p:cTn>
                                        <p:tgtEl>
                                          <p:spTgt spid="11"/>
                                        </p:tgtEl>
                                      </p:cBhvr>
                                      <p:to x="100000" y="60000"/>
                                    </p:animScale>
                                    <p:animScale>
                                      <p:cBhvr>
                                        <p:cTn id="31" dur="166" decel="50000">
                                          <p:stCondLst>
                                            <p:cond delay="676"/>
                                          </p:stCondLst>
                                        </p:cTn>
                                        <p:tgtEl>
                                          <p:spTgt spid="11"/>
                                        </p:tgtEl>
                                      </p:cBhvr>
                                      <p:to x="100000" y="100000"/>
                                    </p:animScale>
                                    <p:animScale>
                                      <p:cBhvr>
                                        <p:cTn id="32" dur="26">
                                          <p:stCondLst>
                                            <p:cond delay="1312"/>
                                          </p:stCondLst>
                                        </p:cTn>
                                        <p:tgtEl>
                                          <p:spTgt spid="11"/>
                                        </p:tgtEl>
                                      </p:cBhvr>
                                      <p:to x="100000" y="80000"/>
                                    </p:animScale>
                                    <p:animScale>
                                      <p:cBhvr>
                                        <p:cTn id="33" dur="166" decel="50000">
                                          <p:stCondLst>
                                            <p:cond delay="1338"/>
                                          </p:stCondLst>
                                        </p:cTn>
                                        <p:tgtEl>
                                          <p:spTgt spid="11"/>
                                        </p:tgtEl>
                                      </p:cBhvr>
                                      <p:to x="100000" y="100000"/>
                                    </p:animScale>
                                    <p:animScale>
                                      <p:cBhvr>
                                        <p:cTn id="34" dur="26">
                                          <p:stCondLst>
                                            <p:cond delay="1642"/>
                                          </p:stCondLst>
                                        </p:cTn>
                                        <p:tgtEl>
                                          <p:spTgt spid="11"/>
                                        </p:tgtEl>
                                      </p:cBhvr>
                                      <p:to x="100000" y="90000"/>
                                    </p:animScale>
                                    <p:animScale>
                                      <p:cBhvr>
                                        <p:cTn id="35" dur="166" decel="50000">
                                          <p:stCondLst>
                                            <p:cond delay="1668"/>
                                          </p:stCondLst>
                                        </p:cTn>
                                        <p:tgtEl>
                                          <p:spTgt spid="11"/>
                                        </p:tgtEl>
                                      </p:cBhvr>
                                      <p:to x="100000" y="100000"/>
                                    </p:animScale>
                                    <p:animScale>
                                      <p:cBhvr>
                                        <p:cTn id="36" dur="26">
                                          <p:stCondLst>
                                            <p:cond delay="1808"/>
                                          </p:stCondLst>
                                        </p:cTn>
                                        <p:tgtEl>
                                          <p:spTgt spid="11"/>
                                        </p:tgtEl>
                                      </p:cBhvr>
                                      <p:to x="100000" y="95000"/>
                                    </p:animScale>
                                    <p:animScale>
                                      <p:cBhvr>
                                        <p:cTn id="37" dur="166" decel="50000">
                                          <p:stCondLst>
                                            <p:cond delay="1834"/>
                                          </p:stCondLst>
                                        </p:cTn>
                                        <p:tgtEl>
                                          <p:spTgt spid="11"/>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80">
                                          <p:stCondLst>
                                            <p:cond delay="0"/>
                                          </p:stCondLst>
                                        </p:cTn>
                                        <p:tgtEl>
                                          <p:spTgt spid="13"/>
                                        </p:tgtEl>
                                      </p:cBhvr>
                                    </p:animEffect>
                                    <p:anim calcmode="lin" valueType="num">
                                      <p:cBhvr>
                                        <p:cTn id="4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8" dur="26">
                                          <p:stCondLst>
                                            <p:cond delay="650"/>
                                          </p:stCondLst>
                                        </p:cTn>
                                        <p:tgtEl>
                                          <p:spTgt spid="13"/>
                                        </p:tgtEl>
                                      </p:cBhvr>
                                      <p:to x="100000" y="60000"/>
                                    </p:animScale>
                                    <p:animScale>
                                      <p:cBhvr>
                                        <p:cTn id="49" dur="166" decel="50000">
                                          <p:stCondLst>
                                            <p:cond delay="676"/>
                                          </p:stCondLst>
                                        </p:cTn>
                                        <p:tgtEl>
                                          <p:spTgt spid="13"/>
                                        </p:tgtEl>
                                      </p:cBhvr>
                                      <p:to x="100000" y="100000"/>
                                    </p:animScale>
                                    <p:animScale>
                                      <p:cBhvr>
                                        <p:cTn id="50" dur="26">
                                          <p:stCondLst>
                                            <p:cond delay="1312"/>
                                          </p:stCondLst>
                                        </p:cTn>
                                        <p:tgtEl>
                                          <p:spTgt spid="13"/>
                                        </p:tgtEl>
                                      </p:cBhvr>
                                      <p:to x="100000" y="80000"/>
                                    </p:animScale>
                                    <p:animScale>
                                      <p:cBhvr>
                                        <p:cTn id="51" dur="166" decel="50000">
                                          <p:stCondLst>
                                            <p:cond delay="1338"/>
                                          </p:stCondLst>
                                        </p:cTn>
                                        <p:tgtEl>
                                          <p:spTgt spid="13"/>
                                        </p:tgtEl>
                                      </p:cBhvr>
                                      <p:to x="100000" y="100000"/>
                                    </p:animScale>
                                    <p:animScale>
                                      <p:cBhvr>
                                        <p:cTn id="52" dur="26">
                                          <p:stCondLst>
                                            <p:cond delay="1642"/>
                                          </p:stCondLst>
                                        </p:cTn>
                                        <p:tgtEl>
                                          <p:spTgt spid="13"/>
                                        </p:tgtEl>
                                      </p:cBhvr>
                                      <p:to x="100000" y="90000"/>
                                    </p:animScale>
                                    <p:animScale>
                                      <p:cBhvr>
                                        <p:cTn id="53" dur="166" decel="50000">
                                          <p:stCondLst>
                                            <p:cond delay="1668"/>
                                          </p:stCondLst>
                                        </p:cTn>
                                        <p:tgtEl>
                                          <p:spTgt spid="13"/>
                                        </p:tgtEl>
                                      </p:cBhvr>
                                      <p:to x="100000" y="100000"/>
                                    </p:animScale>
                                    <p:animScale>
                                      <p:cBhvr>
                                        <p:cTn id="54" dur="26">
                                          <p:stCondLst>
                                            <p:cond delay="1808"/>
                                          </p:stCondLst>
                                        </p:cTn>
                                        <p:tgtEl>
                                          <p:spTgt spid="13"/>
                                        </p:tgtEl>
                                      </p:cBhvr>
                                      <p:to x="100000" y="95000"/>
                                    </p:animScale>
                                    <p:animScale>
                                      <p:cBhvr>
                                        <p:cTn id="55" dur="166" decel="50000">
                                          <p:stCondLst>
                                            <p:cond delay="1834"/>
                                          </p:stCondLst>
                                        </p:cTn>
                                        <p:tgtEl>
                                          <p:spTgt spid="13"/>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80">
                                          <p:stCondLst>
                                            <p:cond delay="0"/>
                                          </p:stCondLst>
                                        </p:cTn>
                                        <p:tgtEl>
                                          <p:spTgt spid="15"/>
                                        </p:tgtEl>
                                      </p:cBhvr>
                                    </p:animEffect>
                                    <p:anim calcmode="lin" valueType="num">
                                      <p:cBhvr>
                                        <p:cTn id="6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6" dur="26">
                                          <p:stCondLst>
                                            <p:cond delay="650"/>
                                          </p:stCondLst>
                                        </p:cTn>
                                        <p:tgtEl>
                                          <p:spTgt spid="15"/>
                                        </p:tgtEl>
                                      </p:cBhvr>
                                      <p:to x="100000" y="60000"/>
                                    </p:animScale>
                                    <p:animScale>
                                      <p:cBhvr>
                                        <p:cTn id="67" dur="166" decel="50000">
                                          <p:stCondLst>
                                            <p:cond delay="676"/>
                                          </p:stCondLst>
                                        </p:cTn>
                                        <p:tgtEl>
                                          <p:spTgt spid="15"/>
                                        </p:tgtEl>
                                      </p:cBhvr>
                                      <p:to x="100000" y="100000"/>
                                    </p:animScale>
                                    <p:animScale>
                                      <p:cBhvr>
                                        <p:cTn id="68" dur="26">
                                          <p:stCondLst>
                                            <p:cond delay="1312"/>
                                          </p:stCondLst>
                                        </p:cTn>
                                        <p:tgtEl>
                                          <p:spTgt spid="15"/>
                                        </p:tgtEl>
                                      </p:cBhvr>
                                      <p:to x="100000" y="80000"/>
                                    </p:animScale>
                                    <p:animScale>
                                      <p:cBhvr>
                                        <p:cTn id="69" dur="166" decel="50000">
                                          <p:stCondLst>
                                            <p:cond delay="1338"/>
                                          </p:stCondLst>
                                        </p:cTn>
                                        <p:tgtEl>
                                          <p:spTgt spid="15"/>
                                        </p:tgtEl>
                                      </p:cBhvr>
                                      <p:to x="100000" y="100000"/>
                                    </p:animScale>
                                    <p:animScale>
                                      <p:cBhvr>
                                        <p:cTn id="70" dur="26">
                                          <p:stCondLst>
                                            <p:cond delay="1642"/>
                                          </p:stCondLst>
                                        </p:cTn>
                                        <p:tgtEl>
                                          <p:spTgt spid="15"/>
                                        </p:tgtEl>
                                      </p:cBhvr>
                                      <p:to x="100000" y="90000"/>
                                    </p:animScale>
                                    <p:animScale>
                                      <p:cBhvr>
                                        <p:cTn id="71" dur="166" decel="50000">
                                          <p:stCondLst>
                                            <p:cond delay="1668"/>
                                          </p:stCondLst>
                                        </p:cTn>
                                        <p:tgtEl>
                                          <p:spTgt spid="15"/>
                                        </p:tgtEl>
                                      </p:cBhvr>
                                      <p:to x="100000" y="100000"/>
                                    </p:animScale>
                                    <p:animScale>
                                      <p:cBhvr>
                                        <p:cTn id="72" dur="26">
                                          <p:stCondLst>
                                            <p:cond delay="1808"/>
                                          </p:stCondLst>
                                        </p:cTn>
                                        <p:tgtEl>
                                          <p:spTgt spid="15"/>
                                        </p:tgtEl>
                                      </p:cBhvr>
                                      <p:to x="100000" y="95000"/>
                                    </p:animScale>
                                    <p:animScale>
                                      <p:cBhvr>
                                        <p:cTn id="73" dur="166" decel="50000">
                                          <p:stCondLst>
                                            <p:cond delay="1834"/>
                                          </p:stCondLst>
                                        </p:cTn>
                                        <p:tgtEl>
                                          <p:spTgt spid="15"/>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down)">
                                      <p:cBhvr>
                                        <p:cTn id="76" dur="580">
                                          <p:stCondLst>
                                            <p:cond delay="0"/>
                                          </p:stCondLst>
                                        </p:cTn>
                                        <p:tgtEl>
                                          <p:spTgt spid="17"/>
                                        </p:tgtEl>
                                      </p:cBhvr>
                                    </p:animEffect>
                                    <p:anim calcmode="lin" valueType="num">
                                      <p:cBhvr>
                                        <p:cTn id="7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82" dur="26">
                                          <p:stCondLst>
                                            <p:cond delay="650"/>
                                          </p:stCondLst>
                                        </p:cTn>
                                        <p:tgtEl>
                                          <p:spTgt spid="17"/>
                                        </p:tgtEl>
                                      </p:cBhvr>
                                      <p:to x="100000" y="60000"/>
                                    </p:animScale>
                                    <p:animScale>
                                      <p:cBhvr>
                                        <p:cTn id="83" dur="166" decel="50000">
                                          <p:stCondLst>
                                            <p:cond delay="676"/>
                                          </p:stCondLst>
                                        </p:cTn>
                                        <p:tgtEl>
                                          <p:spTgt spid="17"/>
                                        </p:tgtEl>
                                      </p:cBhvr>
                                      <p:to x="100000" y="100000"/>
                                    </p:animScale>
                                    <p:animScale>
                                      <p:cBhvr>
                                        <p:cTn id="84" dur="26">
                                          <p:stCondLst>
                                            <p:cond delay="1312"/>
                                          </p:stCondLst>
                                        </p:cTn>
                                        <p:tgtEl>
                                          <p:spTgt spid="17"/>
                                        </p:tgtEl>
                                      </p:cBhvr>
                                      <p:to x="100000" y="80000"/>
                                    </p:animScale>
                                    <p:animScale>
                                      <p:cBhvr>
                                        <p:cTn id="85" dur="166" decel="50000">
                                          <p:stCondLst>
                                            <p:cond delay="1338"/>
                                          </p:stCondLst>
                                        </p:cTn>
                                        <p:tgtEl>
                                          <p:spTgt spid="17"/>
                                        </p:tgtEl>
                                      </p:cBhvr>
                                      <p:to x="100000" y="100000"/>
                                    </p:animScale>
                                    <p:animScale>
                                      <p:cBhvr>
                                        <p:cTn id="86" dur="26">
                                          <p:stCondLst>
                                            <p:cond delay="1642"/>
                                          </p:stCondLst>
                                        </p:cTn>
                                        <p:tgtEl>
                                          <p:spTgt spid="17"/>
                                        </p:tgtEl>
                                      </p:cBhvr>
                                      <p:to x="100000" y="90000"/>
                                    </p:animScale>
                                    <p:animScale>
                                      <p:cBhvr>
                                        <p:cTn id="87" dur="166" decel="50000">
                                          <p:stCondLst>
                                            <p:cond delay="1668"/>
                                          </p:stCondLst>
                                        </p:cTn>
                                        <p:tgtEl>
                                          <p:spTgt spid="17"/>
                                        </p:tgtEl>
                                      </p:cBhvr>
                                      <p:to x="100000" y="100000"/>
                                    </p:animScale>
                                    <p:animScale>
                                      <p:cBhvr>
                                        <p:cTn id="88" dur="26">
                                          <p:stCondLst>
                                            <p:cond delay="1808"/>
                                          </p:stCondLst>
                                        </p:cTn>
                                        <p:tgtEl>
                                          <p:spTgt spid="17"/>
                                        </p:tgtEl>
                                      </p:cBhvr>
                                      <p:to x="100000" y="95000"/>
                                    </p:animScale>
                                    <p:animScale>
                                      <p:cBhvr>
                                        <p:cTn id="89" dur="166" decel="50000">
                                          <p:stCondLst>
                                            <p:cond delay="1834"/>
                                          </p:stCondLst>
                                        </p:cTn>
                                        <p:tgtEl>
                                          <p:spTgt spid="17"/>
                                        </p:tgtEl>
                                      </p:cBhvr>
                                      <p:to x="100000" y="100000"/>
                                    </p:animScale>
                                  </p:childTnLst>
                                </p:cTn>
                              </p:par>
                              <p:par>
                                <p:cTn id="90" presetID="26" presetClass="entr" presetSubtype="0" fill="hold" nodeType="with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wipe(down)">
                                      <p:cBhvr>
                                        <p:cTn id="92" dur="580">
                                          <p:stCondLst>
                                            <p:cond delay="0"/>
                                          </p:stCondLst>
                                        </p:cTn>
                                        <p:tgtEl>
                                          <p:spTgt spid="18"/>
                                        </p:tgtEl>
                                      </p:cBhvr>
                                    </p:animEffect>
                                    <p:anim calcmode="lin" valueType="num">
                                      <p:cBhvr>
                                        <p:cTn id="9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98" dur="26">
                                          <p:stCondLst>
                                            <p:cond delay="650"/>
                                          </p:stCondLst>
                                        </p:cTn>
                                        <p:tgtEl>
                                          <p:spTgt spid="18"/>
                                        </p:tgtEl>
                                      </p:cBhvr>
                                      <p:to x="100000" y="60000"/>
                                    </p:animScale>
                                    <p:animScale>
                                      <p:cBhvr>
                                        <p:cTn id="99" dur="166" decel="50000">
                                          <p:stCondLst>
                                            <p:cond delay="676"/>
                                          </p:stCondLst>
                                        </p:cTn>
                                        <p:tgtEl>
                                          <p:spTgt spid="18"/>
                                        </p:tgtEl>
                                      </p:cBhvr>
                                      <p:to x="100000" y="100000"/>
                                    </p:animScale>
                                    <p:animScale>
                                      <p:cBhvr>
                                        <p:cTn id="100" dur="26">
                                          <p:stCondLst>
                                            <p:cond delay="1312"/>
                                          </p:stCondLst>
                                        </p:cTn>
                                        <p:tgtEl>
                                          <p:spTgt spid="18"/>
                                        </p:tgtEl>
                                      </p:cBhvr>
                                      <p:to x="100000" y="80000"/>
                                    </p:animScale>
                                    <p:animScale>
                                      <p:cBhvr>
                                        <p:cTn id="101" dur="166" decel="50000">
                                          <p:stCondLst>
                                            <p:cond delay="1338"/>
                                          </p:stCondLst>
                                        </p:cTn>
                                        <p:tgtEl>
                                          <p:spTgt spid="18"/>
                                        </p:tgtEl>
                                      </p:cBhvr>
                                      <p:to x="100000" y="100000"/>
                                    </p:animScale>
                                    <p:animScale>
                                      <p:cBhvr>
                                        <p:cTn id="102" dur="26">
                                          <p:stCondLst>
                                            <p:cond delay="1642"/>
                                          </p:stCondLst>
                                        </p:cTn>
                                        <p:tgtEl>
                                          <p:spTgt spid="18"/>
                                        </p:tgtEl>
                                      </p:cBhvr>
                                      <p:to x="100000" y="90000"/>
                                    </p:animScale>
                                    <p:animScale>
                                      <p:cBhvr>
                                        <p:cTn id="103" dur="166" decel="50000">
                                          <p:stCondLst>
                                            <p:cond delay="1668"/>
                                          </p:stCondLst>
                                        </p:cTn>
                                        <p:tgtEl>
                                          <p:spTgt spid="18"/>
                                        </p:tgtEl>
                                      </p:cBhvr>
                                      <p:to x="100000" y="100000"/>
                                    </p:animScale>
                                    <p:animScale>
                                      <p:cBhvr>
                                        <p:cTn id="104" dur="26">
                                          <p:stCondLst>
                                            <p:cond delay="1808"/>
                                          </p:stCondLst>
                                        </p:cTn>
                                        <p:tgtEl>
                                          <p:spTgt spid="18"/>
                                        </p:tgtEl>
                                      </p:cBhvr>
                                      <p:to x="100000" y="95000"/>
                                    </p:animScale>
                                    <p:animScale>
                                      <p:cBhvr>
                                        <p:cTn id="105" dur="166" decel="50000">
                                          <p:stCondLst>
                                            <p:cond delay="1834"/>
                                          </p:stCondLst>
                                        </p:cTn>
                                        <p:tgtEl>
                                          <p:spTgt spid="18"/>
                                        </p:tgtEl>
                                      </p:cBhvr>
                                      <p:to x="100000" y="100000"/>
                                    </p:animScale>
                                  </p:childTnLst>
                                </p:cTn>
                              </p:par>
                              <p:par>
                                <p:cTn id="106" presetID="26" presetClass="entr" presetSubtype="0" fill="hold" nodeType="with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wipe(down)">
                                      <p:cBhvr>
                                        <p:cTn id="108" dur="580">
                                          <p:stCondLst>
                                            <p:cond delay="0"/>
                                          </p:stCondLst>
                                        </p:cTn>
                                        <p:tgtEl>
                                          <p:spTgt spid="16"/>
                                        </p:tgtEl>
                                      </p:cBhvr>
                                    </p:animEffect>
                                    <p:anim calcmode="lin" valueType="num">
                                      <p:cBhvr>
                                        <p:cTn id="109"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4" dur="26">
                                          <p:stCondLst>
                                            <p:cond delay="650"/>
                                          </p:stCondLst>
                                        </p:cTn>
                                        <p:tgtEl>
                                          <p:spTgt spid="16"/>
                                        </p:tgtEl>
                                      </p:cBhvr>
                                      <p:to x="100000" y="60000"/>
                                    </p:animScale>
                                    <p:animScale>
                                      <p:cBhvr>
                                        <p:cTn id="115" dur="166" decel="50000">
                                          <p:stCondLst>
                                            <p:cond delay="676"/>
                                          </p:stCondLst>
                                        </p:cTn>
                                        <p:tgtEl>
                                          <p:spTgt spid="16"/>
                                        </p:tgtEl>
                                      </p:cBhvr>
                                      <p:to x="100000" y="100000"/>
                                    </p:animScale>
                                    <p:animScale>
                                      <p:cBhvr>
                                        <p:cTn id="116" dur="26">
                                          <p:stCondLst>
                                            <p:cond delay="1312"/>
                                          </p:stCondLst>
                                        </p:cTn>
                                        <p:tgtEl>
                                          <p:spTgt spid="16"/>
                                        </p:tgtEl>
                                      </p:cBhvr>
                                      <p:to x="100000" y="80000"/>
                                    </p:animScale>
                                    <p:animScale>
                                      <p:cBhvr>
                                        <p:cTn id="117" dur="166" decel="50000">
                                          <p:stCondLst>
                                            <p:cond delay="1338"/>
                                          </p:stCondLst>
                                        </p:cTn>
                                        <p:tgtEl>
                                          <p:spTgt spid="16"/>
                                        </p:tgtEl>
                                      </p:cBhvr>
                                      <p:to x="100000" y="100000"/>
                                    </p:animScale>
                                    <p:animScale>
                                      <p:cBhvr>
                                        <p:cTn id="118" dur="26">
                                          <p:stCondLst>
                                            <p:cond delay="1642"/>
                                          </p:stCondLst>
                                        </p:cTn>
                                        <p:tgtEl>
                                          <p:spTgt spid="16"/>
                                        </p:tgtEl>
                                      </p:cBhvr>
                                      <p:to x="100000" y="90000"/>
                                    </p:animScale>
                                    <p:animScale>
                                      <p:cBhvr>
                                        <p:cTn id="119" dur="166" decel="50000">
                                          <p:stCondLst>
                                            <p:cond delay="1668"/>
                                          </p:stCondLst>
                                        </p:cTn>
                                        <p:tgtEl>
                                          <p:spTgt spid="16"/>
                                        </p:tgtEl>
                                      </p:cBhvr>
                                      <p:to x="100000" y="100000"/>
                                    </p:animScale>
                                    <p:animScale>
                                      <p:cBhvr>
                                        <p:cTn id="120" dur="26">
                                          <p:stCondLst>
                                            <p:cond delay="1808"/>
                                          </p:stCondLst>
                                        </p:cTn>
                                        <p:tgtEl>
                                          <p:spTgt spid="16"/>
                                        </p:tgtEl>
                                      </p:cBhvr>
                                      <p:to x="100000" y="95000"/>
                                    </p:animScale>
                                    <p:animScale>
                                      <p:cBhvr>
                                        <p:cTn id="121" dur="166" decel="50000">
                                          <p:stCondLst>
                                            <p:cond delay="1834"/>
                                          </p:stCondLst>
                                        </p:cTn>
                                        <p:tgtEl>
                                          <p:spTgt spid="16"/>
                                        </p:tgtEl>
                                      </p:cBhvr>
                                      <p:to x="100000" y="100000"/>
                                    </p:animScale>
                                  </p:childTnLst>
                                </p:cTn>
                              </p:par>
                              <p:par>
                                <p:cTn id="122" presetID="26" presetClass="entr" presetSubtype="0" fill="hold"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wipe(down)">
                                      <p:cBhvr>
                                        <p:cTn id="124" dur="580">
                                          <p:stCondLst>
                                            <p:cond delay="0"/>
                                          </p:stCondLst>
                                        </p:cTn>
                                        <p:tgtEl>
                                          <p:spTgt spid="19"/>
                                        </p:tgtEl>
                                      </p:cBhvr>
                                    </p:animEffect>
                                    <p:anim calcmode="lin" valueType="num">
                                      <p:cBhvr>
                                        <p:cTn id="12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0" dur="26">
                                          <p:stCondLst>
                                            <p:cond delay="650"/>
                                          </p:stCondLst>
                                        </p:cTn>
                                        <p:tgtEl>
                                          <p:spTgt spid="19"/>
                                        </p:tgtEl>
                                      </p:cBhvr>
                                      <p:to x="100000" y="60000"/>
                                    </p:animScale>
                                    <p:animScale>
                                      <p:cBhvr>
                                        <p:cTn id="131" dur="166" decel="50000">
                                          <p:stCondLst>
                                            <p:cond delay="676"/>
                                          </p:stCondLst>
                                        </p:cTn>
                                        <p:tgtEl>
                                          <p:spTgt spid="19"/>
                                        </p:tgtEl>
                                      </p:cBhvr>
                                      <p:to x="100000" y="100000"/>
                                    </p:animScale>
                                    <p:animScale>
                                      <p:cBhvr>
                                        <p:cTn id="132" dur="26">
                                          <p:stCondLst>
                                            <p:cond delay="1312"/>
                                          </p:stCondLst>
                                        </p:cTn>
                                        <p:tgtEl>
                                          <p:spTgt spid="19"/>
                                        </p:tgtEl>
                                      </p:cBhvr>
                                      <p:to x="100000" y="80000"/>
                                    </p:animScale>
                                    <p:animScale>
                                      <p:cBhvr>
                                        <p:cTn id="133" dur="166" decel="50000">
                                          <p:stCondLst>
                                            <p:cond delay="1338"/>
                                          </p:stCondLst>
                                        </p:cTn>
                                        <p:tgtEl>
                                          <p:spTgt spid="19"/>
                                        </p:tgtEl>
                                      </p:cBhvr>
                                      <p:to x="100000" y="100000"/>
                                    </p:animScale>
                                    <p:animScale>
                                      <p:cBhvr>
                                        <p:cTn id="134" dur="26">
                                          <p:stCondLst>
                                            <p:cond delay="1642"/>
                                          </p:stCondLst>
                                        </p:cTn>
                                        <p:tgtEl>
                                          <p:spTgt spid="19"/>
                                        </p:tgtEl>
                                      </p:cBhvr>
                                      <p:to x="100000" y="90000"/>
                                    </p:animScale>
                                    <p:animScale>
                                      <p:cBhvr>
                                        <p:cTn id="135" dur="166" decel="50000">
                                          <p:stCondLst>
                                            <p:cond delay="1668"/>
                                          </p:stCondLst>
                                        </p:cTn>
                                        <p:tgtEl>
                                          <p:spTgt spid="19"/>
                                        </p:tgtEl>
                                      </p:cBhvr>
                                      <p:to x="100000" y="100000"/>
                                    </p:animScale>
                                    <p:animScale>
                                      <p:cBhvr>
                                        <p:cTn id="136" dur="26">
                                          <p:stCondLst>
                                            <p:cond delay="1808"/>
                                          </p:stCondLst>
                                        </p:cTn>
                                        <p:tgtEl>
                                          <p:spTgt spid="19"/>
                                        </p:tgtEl>
                                      </p:cBhvr>
                                      <p:to x="100000" y="95000"/>
                                    </p:animScale>
                                    <p:animScale>
                                      <p:cBhvr>
                                        <p:cTn id="137" dur="166" decel="50000">
                                          <p:stCondLst>
                                            <p:cond delay="1834"/>
                                          </p:stCondLst>
                                        </p:cTn>
                                        <p:tgtEl>
                                          <p:spTgt spid="19"/>
                                        </p:tgtEl>
                                      </p:cBhvr>
                                      <p:to x="100000" y="100000"/>
                                    </p:animScale>
                                  </p:childTnLst>
                                </p:cTn>
                              </p:par>
                              <p:par>
                                <p:cTn id="138" presetID="26" presetClass="entr" presetSubtype="0" fill="hold" nodeType="withEffect">
                                  <p:stCondLst>
                                    <p:cond delay="0"/>
                                  </p:stCondLst>
                                  <p:childTnLst>
                                    <p:set>
                                      <p:cBhvr>
                                        <p:cTn id="139" dur="1" fill="hold">
                                          <p:stCondLst>
                                            <p:cond delay="0"/>
                                          </p:stCondLst>
                                        </p:cTn>
                                        <p:tgtEl>
                                          <p:spTgt spid="21"/>
                                        </p:tgtEl>
                                        <p:attrNameLst>
                                          <p:attrName>style.visibility</p:attrName>
                                        </p:attrNameLst>
                                      </p:cBhvr>
                                      <p:to>
                                        <p:strVal val="visible"/>
                                      </p:to>
                                    </p:set>
                                    <p:animEffect transition="in" filter="wipe(down)">
                                      <p:cBhvr>
                                        <p:cTn id="140" dur="580">
                                          <p:stCondLst>
                                            <p:cond delay="0"/>
                                          </p:stCondLst>
                                        </p:cTn>
                                        <p:tgtEl>
                                          <p:spTgt spid="21"/>
                                        </p:tgtEl>
                                      </p:cBhvr>
                                    </p:animEffect>
                                    <p:anim calcmode="lin" valueType="num">
                                      <p:cBhvr>
                                        <p:cTn id="141"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46" dur="26">
                                          <p:stCondLst>
                                            <p:cond delay="650"/>
                                          </p:stCondLst>
                                        </p:cTn>
                                        <p:tgtEl>
                                          <p:spTgt spid="21"/>
                                        </p:tgtEl>
                                      </p:cBhvr>
                                      <p:to x="100000" y="60000"/>
                                    </p:animScale>
                                    <p:animScale>
                                      <p:cBhvr>
                                        <p:cTn id="147" dur="166" decel="50000">
                                          <p:stCondLst>
                                            <p:cond delay="676"/>
                                          </p:stCondLst>
                                        </p:cTn>
                                        <p:tgtEl>
                                          <p:spTgt spid="21"/>
                                        </p:tgtEl>
                                      </p:cBhvr>
                                      <p:to x="100000" y="100000"/>
                                    </p:animScale>
                                    <p:animScale>
                                      <p:cBhvr>
                                        <p:cTn id="148" dur="26">
                                          <p:stCondLst>
                                            <p:cond delay="1312"/>
                                          </p:stCondLst>
                                        </p:cTn>
                                        <p:tgtEl>
                                          <p:spTgt spid="21"/>
                                        </p:tgtEl>
                                      </p:cBhvr>
                                      <p:to x="100000" y="80000"/>
                                    </p:animScale>
                                    <p:animScale>
                                      <p:cBhvr>
                                        <p:cTn id="149" dur="166" decel="50000">
                                          <p:stCondLst>
                                            <p:cond delay="1338"/>
                                          </p:stCondLst>
                                        </p:cTn>
                                        <p:tgtEl>
                                          <p:spTgt spid="21"/>
                                        </p:tgtEl>
                                      </p:cBhvr>
                                      <p:to x="100000" y="100000"/>
                                    </p:animScale>
                                    <p:animScale>
                                      <p:cBhvr>
                                        <p:cTn id="150" dur="26">
                                          <p:stCondLst>
                                            <p:cond delay="1642"/>
                                          </p:stCondLst>
                                        </p:cTn>
                                        <p:tgtEl>
                                          <p:spTgt spid="21"/>
                                        </p:tgtEl>
                                      </p:cBhvr>
                                      <p:to x="100000" y="90000"/>
                                    </p:animScale>
                                    <p:animScale>
                                      <p:cBhvr>
                                        <p:cTn id="151" dur="166" decel="50000">
                                          <p:stCondLst>
                                            <p:cond delay="1668"/>
                                          </p:stCondLst>
                                        </p:cTn>
                                        <p:tgtEl>
                                          <p:spTgt spid="21"/>
                                        </p:tgtEl>
                                      </p:cBhvr>
                                      <p:to x="100000" y="100000"/>
                                    </p:animScale>
                                    <p:animScale>
                                      <p:cBhvr>
                                        <p:cTn id="152" dur="26">
                                          <p:stCondLst>
                                            <p:cond delay="1808"/>
                                          </p:stCondLst>
                                        </p:cTn>
                                        <p:tgtEl>
                                          <p:spTgt spid="21"/>
                                        </p:tgtEl>
                                      </p:cBhvr>
                                      <p:to x="100000" y="95000"/>
                                    </p:animScale>
                                    <p:animScale>
                                      <p:cBhvr>
                                        <p:cTn id="153" dur="166" decel="50000">
                                          <p:stCondLst>
                                            <p:cond delay="1834"/>
                                          </p:stCondLst>
                                        </p:cTn>
                                        <p:tgtEl>
                                          <p:spTgt spid="21"/>
                                        </p:tgtEl>
                                      </p:cBhvr>
                                      <p:to x="100000" y="100000"/>
                                    </p:animScale>
                                  </p:childTnLst>
                                </p:cTn>
                              </p:par>
                              <p:par>
                                <p:cTn id="154" presetID="26" presetClass="entr" presetSubtype="0" fill="hold" nodeType="withEffect">
                                  <p:stCondLst>
                                    <p:cond delay="0"/>
                                  </p:stCondLst>
                                  <p:childTnLst>
                                    <p:set>
                                      <p:cBhvr>
                                        <p:cTn id="155" dur="1" fill="hold">
                                          <p:stCondLst>
                                            <p:cond delay="0"/>
                                          </p:stCondLst>
                                        </p:cTn>
                                        <p:tgtEl>
                                          <p:spTgt spid="22"/>
                                        </p:tgtEl>
                                        <p:attrNameLst>
                                          <p:attrName>style.visibility</p:attrName>
                                        </p:attrNameLst>
                                      </p:cBhvr>
                                      <p:to>
                                        <p:strVal val="visible"/>
                                      </p:to>
                                    </p:set>
                                    <p:animEffect transition="in" filter="wipe(down)">
                                      <p:cBhvr>
                                        <p:cTn id="156" dur="580">
                                          <p:stCondLst>
                                            <p:cond delay="0"/>
                                          </p:stCondLst>
                                        </p:cTn>
                                        <p:tgtEl>
                                          <p:spTgt spid="22"/>
                                        </p:tgtEl>
                                      </p:cBhvr>
                                    </p:animEffect>
                                    <p:anim calcmode="lin" valueType="num">
                                      <p:cBhvr>
                                        <p:cTn id="157"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58"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59"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60"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61"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62" dur="26">
                                          <p:stCondLst>
                                            <p:cond delay="650"/>
                                          </p:stCondLst>
                                        </p:cTn>
                                        <p:tgtEl>
                                          <p:spTgt spid="22"/>
                                        </p:tgtEl>
                                      </p:cBhvr>
                                      <p:to x="100000" y="60000"/>
                                    </p:animScale>
                                    <p:animScale>
                                      <p:cBhvr>
                                        <p:cTn id="163" dur="166" decel="50000">
                                          <p:stCondLst>
                                            <p:cond delay="676"/>
                                          </p:stCondLst>
                                        </p:cTn>
                                        <p:tgtEl>
                                          <p:spTgt spid="22"/>
                                        </p:tgtEl>
                                      </p:cBhvr>
                                      <p:to x="100000" y="100000"/>
                                    </p:animScale>
                                    <p:animScale>
                                      <p:cBhvr>
                                        <p:cTn id="164" dur="26">
                                          <p:stCondLst>
                                            <p:cond delay="1312"/>
                                          </p:stCondLst>
                                        </p:cTn>
                                        <p:tgtEl>
                                          <p:spTgt spid="22"/>
                                        </p:tgtEl>
                                      </p:cBhvr>
                                      <p:to x="100000" y="80000"/>
                                    </p:animScale>
                                    <p:animScale>
                                      <p:cBhvr>
                                        <p:cTn id="165" dur="166" decel="50000">
                                          <p:stCondLst>
                                            <p:cond delay="1338"/>
                                          </p:stCondLst>
                                        </p:cTn>
                                        <p:tgtEl>
                                          <p:spTgt spid="22"/>
                                        </p:tgtEl>
                                      </p:cBhvr>
                                      <p:to x="100000" y="100000"/>
                                    </p:animScale>
                                    <p:animScale>
                                      <p:cBhvr>
                                        <p:cTn id="166" dur="26">
                                          <p:stCondLst>
                                            <p:cond delay="1642"/>
                                          </p:stCondLst>
                                        </p:cTn>
                                        <p:tgtEl>
                                          <p:spTgt spid="22"/>
                                        </p:tgtEl>
                                      </p:cBhvr>
                                      <p:to x="100000" y="90000"/>
                                    </p:animScale>
                                    <p:animScale>
                                      <p:cBhvr>
                                        <p:cTn id="167" dur="166" decel="50000">
                                          <p:stCondLst>
                                            <p:cond delay="1668"/>
                                          </p:stCondLst>
                                        </p:cTn>
                                        <p:tgtEl>
                                          <p:spTgt spid="22"/>
                                        </p:tgtEl>
                                      </p:cBhvr>
                                      <p:to x="100000" y="100000"/>
                                    </p:animScale>
                                    <p:animScale>
                                      <p:cBhvr>
                                        <p:cTn id="168" dur="26">
                                          <p:stCondLst>
                                            <p:cond delay="1808"/>
                                          </p:stCondLst>
                                        </p:cTn>
                                        <p:tgtEl>
                                          <p:spTgt spid="22"/>
                                        </p:tgtEl>
                                      </p:cBhvr>
                                      <p:to x="100000" y="95000"/>
                                    </p:animScale>
                                    <p:animScale>
                                      <p:cBhvr>
                                        <p:cTn id="169" dur="166" decel="50000">
                                          <p:stCondLst>
                                            <p:cond delay="1834"/>
                                          </p:stCondLst>
                                        </p:cTn>
                                        <p:tgtEl>
                                          <p:spTgt spid="22"/>
                                        </p:tgtEl>
                                      </p:cBhvr>
                                      <p:to x="100000" y="100000"/>
                                    </p:animScale>
                                  </p:childTnLst>
                                </p:cTn>
                              </p:par>
                              <p:par>
                                <p:cTn id="170" presetID="26" presetClass="entr" presetSubtype="0" fill="hold" nodeType="withEffect">
                                  <p:stCondLst>
                                    <p:cond delay="0"/>
                                  </p:stCondLst>
                                  <p:childTnLst>
                                    <p:set>
                                      <p:cBhvr>
                                        <p:cTn id="171" dur="1" fill="hold">
                                          <p:stCondLst>
                                            <p:cond delay="0"/>
                                          </p:stCondLst>
                                        </p:cTn>
                                        <p:tgtEl>
                                          <p:spTgt spid="23"/>
                                        </p:tgtEl>
                                        <p:attrNameLst>
                                          <p:attrName>style.visibility</p:attrName>
                                        </p:attrNameLst>
                                      </p:cBhvr>
                                      <p:to>
                                        <p:strVal val="visible"/>
                                      </p:to>
                                    </p:set>
                                    <p:animEffect transition="in" filter="wipe(down)">
                                      <p:cBhvr>
                                        <p:cTn id="172" dur="580">
                                          <p:stCondLst>
                                            <p:cond delay="0"/>
                                          </p:stCondLst>
                                        </p:cTn>
                                        <p:tgtEl>
                                          <p:spTgt spid="23"/>
                                        </p:tgtEl>
                                      </p:cBhvr>
                                    </p:animEffect>
                                    <p:anim calcmode="lin" valueType="num">
                                      <p:cBhvr>
                                        <p:cTn id="173"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74"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75"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76"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77"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78" dur="26">
                                          <p:stCondLst>
                                            <p:cond delay="650"/>
                                          </p:stCondLst>
                                        </p:cTn>
                                        <p:tgtEl>
                                          <p:spTgt spid="23"/>
                                        </p:tgtEl>
                                      </p:cBhvr>
                                      <p:to x="100000" y="60000"/>
                                    </p:animScale>
                                    <p:animScale>
                                      <p:cBhvr>
                                        <p:cTn id="179" dur="166" decel="50000">
                                          <p:stCondLst>
                                            <p:cond delay="676"/>
                                          </p:stCondLst>
                                        </p:cTn>
                                        <p:tgtEl>
                                          <p:spTgt spid="23"/>
                                        </p:tgtEl>
                                      </p:cBhvr>
                                      <p:to x="100000" y="100000"/>
                                    </p:animScale>
                                    <p:animScale>
                                      <p:cBhvr>
                                        <p:cTn id="180" dur="26">
                                          <p:stCondLst>
                                            <p:cond delay="1312"/>
                                          </p:stCondLst>
                                        </p:cTn>
                                        <p:tgtEl>
                                          <p:spTgt spid="23"/>
                                        </p:tgtEl>
                                      </p:cBhvr>
                                      <p:to x="100000" y="80000"/>
                                    </p:animScale>
                                    <p:animScale>
                                      <p:cBhvr>
                                        <p:cTn id="181" dur="166" decel="50000">
                                          <p:stCondLst>
                                            <p:cond delay="1338"/>
                                          </p:stCondLst>
                                        </p:cTn>
                                        <p:tgtEl>
                                          <p:spTgt spid="23"/>
                                        </p:tgtEl>
                                      </p:cBhvr>
                                      <p:to x="100000" y="100000"/>
                                    </p:animScale>
                                    <p:animScale>
                                      <p:cBhvr>
                                        <p:cTn id="182" dur="26">
                                          <p:stCondLst>
                                            <p:cond delay="1642"/>
                                          </p:stCondLst>
                                        </p:cTn>
                                        <p:tgtEl>
                                          <p:spTgt spid="23"/>
                                        </p:tgtEl>
                                      </p:cBhvr>
                                      <p:to x="100000" y="90000"/>
                                    </p:animScale>
                                    <p:animScale>
                                      <p:cBhvr>
                                        <p:cTn id="183" dur="166" decel="50000">
                                          <p:stCondLst>
                                            <p:cond delay="1668"/>
                                          </p:stCondLst>
                                        </p:cTn>
                                        <p:tgtEl>
                                          <p:spTgt spid="23"/>
                                        </p:tgtEl>
                                      </p:cBhvr>
                                      <p:to x="100000" y="100000"/>
                                    </p:animScale>
                                    <p:animScale>
                                      <p:cBhvr>
                                        <p:cTn id="184" dur="26">
                                          <p:stCondLst>
                                            <p:cond delay="1808"/>
                                          </p:stCondLst>
                                        </p:cTn>
                                        <p:tgtEl>
                                          <p:spTgt spid="23"/>
                                        </p:tgtEl>
                                      </p:cBhvr>
                                      <p:to x="100000" y="95000"/>
                                    </p:animScale>
                                    <p:animScale>
                                      <p:cBhvr>
                                        <p:cTn id="185" dur="166" decel="50000">
                                          <p:stCondLst>
                                            <p:cond delay="1834"/>
                                          </p:stCondLst>
                                        </p:cTn>
                                        <p:tgtEl>
                                          <p:spTgt spid="23"/>
                                        </p:tgtEl>
                                      </p:cBhvr>
                                      <p:to x="100000" y="100000"/>
                                    </p:animScale>
                                  </p:childTnLst>
                                </p:cTn>
                              </p:par>
                              <p:par>
                                <p:cTn id="186" presetID="26" presetClass="entr" presetSubtype="0" fill="hold" nodeType="withEffect">
                                  <p:stCondLst>
                                    <p:cond delay="0"/>
                                  </p:stCondLst>
                                  <p:childTnLst>
                                    <p:set>
                                      <p:cBhvr>
                                        <p:cTn id="187" dur="1" fill="hold">
                                          <p:stCondLst>
                                            <p:cond delay="0"/>
                                          </p:stCondLst>
                                        </p:cTn>
                                        <p:tgtEl>
                                          <p:spTgt spid="24"/>
                                        </p:tgtEl>
                                        <p:attrNameLst>
                                          <p:attrName>style.visibility</p:attrName>
                                        </p:attrNameLst>
                                      </p:cBhvr>
                                      <p:to>
                                        <p:strVal val="visible"/>
                                      </p:to>
                                    </p:set>
                                    <p:animEffect transition="in" filter="wipe(down)">
                                      <p:cBhvr>
                                        <p:cTn id="188" dur="580">
                                          <p:stCondLst>
                                            <p:cond delay="0"/>
                                          </p:stCondLst>
                                        </p:cTn>
                                        <p:tgtEl>
                                          <p:spTgt spid="24"/>
                                        </p:tgtEl>
                                      </p:cBhvr>
                                    </p:animEffect>
                                    <p:anim calcmode="lin" valueType="num">
                                      <p:cBhvr>
                                        <p:cTn id="18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9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9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9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9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94" dur="26">
                                          <p:stCondLst>
                                            <p:cond delay="650"/>
                                          </p:stCondLst>
                                        </p:cTn>
                                        <p:tgtEl>
                                          <p:spTgt spid="24"/>
                                        </p:tgtEl>
                                      </p:cBhvr>
                                      <p:to x="100000" y="60000"/>
                                    </p:animScale>
                                    <p:animScale>
                                      <p:cBhvr>
                                        <p:cTn id="195" dur="166" decel="50000">
                                          <p:stCondLst>
                                            <p:cond delay="676"/>
                                          </p:stCondLst>
                                        </p:cTn>
                                        <p:tgtEl>
                                          <p:spTgt spid="24"/>
                                        </p:tgtEl>
                                      </p:cBhvr>
                                      <p:to x="100000" y="100000"/>
                                    </p:animScale>
                                    <p:animScale>
                                      <p:cBhvr>
                                        <p:cTn id="196" dur="26">
                                          <p:stCondLst>
                                            <p:cond delay="1312"/>
                                          </p:stCondLst>
                                        </p:cTn>
                                        <p:tgtEl>
                                          <p:spTgt spid="24"/>
                                        </p:tgtEl>
                                      </p:cBhvr>
                                      <p:to x="100000" y="80000"/>
                                    </p:animScale>
                                    <p:animScale>
                                      <p:cBhvr>
                                        <p:cTn id="197" dur="166" decel="50000">
                                          <p:stCondLst>
                                            <p:cond delay="1338"/>
                                          </p:stCondLst>
                                        </p:cTn>
                                        <p:tgtEl>
                                          <p:spTgt spid="24"/>
                                        </p:tgtEl>
                                      </p:cBhvr>
                                      <p:to x="100000" y="100000"/>
                                    </p:animScale>
                                    <p:animScale>
                                      <p:cBhvr>
                                        <p:cTn id="198" dur="26">
                                          <p:stCondLst>
                                            <p:cond delay="1642"/>
                                          </p:stCondLst>
                                        </p:cTn>
                                        <p:tgtEl>
                                          <p:spTgt spid="24"/>
                                        </p:tgtEl>
                                      </p:cBhvr>
                                      <p:to x="100000" y="90000"/>
                                    </p:animScale>
                                    <p:animScale>
                                      <p:cBhvr>
                                        <p:cTn id="199" dur="166" decel="50000">
                                          <p:stCondLst>
                                            <p:cond delay="1668"/>
                                          </p:stCondLst>
                                        </p:cTn>
                                        <p:tgtEl>
                                          <p:spTgt spid="24"/>
                                        </p:tgtEl>
                                      </p:cBhvr>
                                      <p:to x="100000" y="100000"/>
                                    </p:animScale>
                                    <p:animScale>
                                      <p:cBhvr>
                                        <p:cTn id="200" dur="26">
                                          <p:stCondLst>
                                            <p:cond delay="1808"/>
                                          </p:stCondLst>
                                        </p:cTn>
                                        <p:tgtEl>
                                          <p:spTgt spid="24"/>
                                        </p:tgtEl>
                                      </p:cBhvr>
                                      <p:to x="100000" y="95000"/>
                                    </p:animScale>
                                    <p:animScale>
                                      <p:cBhvr>
                                        <p:cTn id="201" dur="166" decel="50000">
                                          <p:stCondLst>
                                            <p:cond delay="1834"/>
                                          </p:stCondLst>
                                        </p:cTn>
                                        <p:tgtEl>
                                          <p:spTgt spid="24"/>
                                        </p:tgtEl>
                                      </p:cBhvr>
                                      <p:to x="100000" y="100000"/>
                                    </p:animScale>
                                  </p:childTnLst>
                                </p:cTn>
                              </p:par>
                              <p:par>
                                <p:cTn id="202" presetID="26" presetClass="entr" presetSubtype="0" fill="hold" nodeType="withEffect">
                                  <p:stCondLst>
                                    <p:cond delay="0"/>
                                  </p:stCondLst>
                                  <p:childTnLst>
                                    <p:set>
                                      <p:cBhvr>
                                        <p:cTn id="203" dur="1" fill="hold">
                                          <p:stCondLst>
                                            <p:cond delay="0"/>
                                          </p:stCondLst>
                                        </p:cTn>
                                        <p:tgtEl>
                                          <p:spTgt spid="25"/>
                                        </p:tgtEl>
                                        <p:attrNameLst>
                                          <p:attrName>style.visibility</p:attrName>
                                        </p:attrNameLst>
                                      </p:cBhvr>
                                      <p:to>
                                        <p:strVal val="visible"/>
                                      </p:to>
                                    </p:set>
                                    <p:animEffect transition="in" filter="wipe(down)">
                                      <p:cBhvr>
                                        <p:cTn id="204" dur="580">
                                          <p:stCondLst>
                                            <p:cond delay="0"/>
                                          </p:stCondLst>
                                        </p:cTn>
                                        <p:tgtEl>
                                          <p:spTgt spid="25"/>
                                        </p:tgtEl>
                                      </p:cBhvr>
                                    </p:animEffect>
                                    <p:anim calcmode="lin" valueType="num">
                                      <p:cBhvr>
                                        <p:cTn id="205"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06"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07"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08"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09"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10" dur="26">
                                          <p:stCondLst>
                                            <p:cond delay="650"/>
                                          </p:stCondLst>
                                        </p:cTn>
                                        <p:tgtEl>
                                          <p:spTgt spid="25"/>
                                        </p:tgtEl>
                                      </p:cBhvr>
                                      <p:to x="100000" y="60000"/>
                                    </p:animScale>
                                    <p:animScale>
                                      <p:cBhvr>
                                        <p:cTn id="211" dur="166" decel="50000">
                                          <p:stCondLst>
                                            <p:cond delay="676"/>
                                          </p:stCondLst>
                                        </p:cTn>
                                        <p:tgtEl>
                                          <p:spTgt spid="25"/>
                                        </p:tgtEl>
                                      </p:cBhvr>
                                      <p:to x="100000" y="100000"/>
                                    </p:animScale>
                                    <p:animScale>
                                      <p:cBhvr>
                                        <p:cTn id="212" dur="26">
                                          <p:stCondLst>
                                            <p:cond delay="1312"/>
                                          </p:stCondLst>
                                        </p:cTn>
                                        <p:tgtEl>
                                          <p:spTgt spid="25"/>
                                        </p:tgtEl>
                                      </p:cBhvr>
                                      <p:to x="100000" y="80000"/>
                                    </p:animScale>
                                    <p:animScale>
                                      <p:cBhvr>
                                        <p:cTn id="213" dur="166" decel="50000">
                                          <p:stCondLst>
                                            <p:cond delay="1338"/>
                                          </p:stCondLst>
                                        </p:cTn>
                                        <p:tgtEl>
                                          <p:spTgt spid="25"/>
                                        </p:tgtEl>
                                      </p:cBhvr>
                                      <p:to x="100000" y="100000"/>
                                    </p:animScale>
                                    <p:animScale>
                                      <p:cBhvr>
                                        <p:cTn id="214" dur="26">
                                          <p:stCondLst>
                                            <p:cond delay="1642"/>
                                          </p:stCondLst>
                                        </p:cTn>
                                        <p:tgtEl>
                                          <p:spTgt spid="25"/>
                                        </p:tgtEl>
                                      </p:cBhvr>
                                      <p:to x="100000" y="90000"/>
                                    </p:animScale>
                                    <p:animScale>
                                      <p:cBhvr>
                                        <p:cTn id="215" dur="166" decel="50000">
                                          <p:stCondLst>
                                            <p:cond delay="1668"/>
                                          </p:stCondLst>
                                        </p:cTn>
                                        <p:tgtEl>
                                          <p:spTgt spid="25"/>
                                        </p:tgtEl>
                                      </p:cBhvr>
                                      <p:to x="100000" y="100000"/>
                                    </p:animScale>
                                    <p:animScale>
                                      <p:cBhvr>
                                        <p:cTn id="216" dur="26">
                                          <p:stCondLst>
                                            <p:cond delay="1808"/>
                                          </p:stCondLst>
                                        </p:cTn>
                                        <p:tgtEl>
                                          <p:spTgt spid="25"/>
                                        </p:tgtEl>
                                      </p:cBhvr>
                                      <p:to x="100000" y="95000"/>
                                    </p:animScale>
                                    <p:animScale>
                                      <p:cBhvr>
                                        <p:cTn id="217"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646331"/>
          </a:xfrm>
          <a:prstGeom prst="rect">
            <a:avLst/>
          </a:prstGeom>
          <a:solidFill>
            <a:srgbClr val="EBF6F9"/>
          </a:solidFill>
        </p:spPr>
        <p:txBody>
          <a:bodyPr wrap="square" rtlCol="0">
            <a:spAutoFit/>
          </a:bodyPr>
          <a:lstStyle/>
          <a:p>
            <a:pPr algn="ctr"/>
            <a:r>
              <a:rPr lang="en-US" sz="3600" b="1">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254700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133350"/>
            <a:ext cx="6705600" cy="954107"/>
          </a:xfrm>
          <a:prstGeom prst="rect">
            <a:avLst/>
          </a:prstGeom>
          <a:solidFill>
            <a:schemeClr val="accent5">
              <a:lumMod val="20000"/>
              <a:lumOff val="80000"/>
            </a:schemeClr>
          </a:solidFill>
        </p:spPr>
        <p:txBody>
          <a:bodyPr wrap="square" rtlCol="0">
            <a:spAutoFit/>
          </a:bodyPr>
          <a:lstStyle/>
          <a:p>
            <a:pPr algn="ctr"/>
            <a:r>
              <a:rPr lang="en-US" sz="2800" b="1">
                <a:latin typeface="Arial-Rounded" pitchFamily="34" charset="0"/>
                <a:ea typeface="Arial-Rounded" pitchFamily="34" charset="0"/>
                <a:cs typeface="Arial-Rounded" pitchFamily="34" charset="0"/>
              </a:rPr>
              <a:t>Dặn dò: + Luyện đọc: Đôi tai xấu xí</a:t>
            </a:r>
          </a:p>
          <a:p>
            <a:pPr algn="ctr"/>
            <a:r>
              <a:rPr lang="en-US" sz="2800" b="1">
                <a:latin typeface="Arial-Rounded" pitchFamily="34" charset="0"/>
                <a:ea typeface="Arial-Rounded" pitchFamily="34" charset="0"/>
                <a:cs typeface="Arial-Rounded" pitchFamily="34" charset="0"/>
              </a:rPr>
              <a:t>      + Xem bài trang 10, trang 11.</a:t>
            </a:r>
          </a:p>
        </p:txBody>
      </p:sp>
    </p:spTree>
    <p:extLst>
      <p:ext uri="{BB962C8B-B14F-4D97-AF65-F5344CB8AC3E}">
        <p14:creationId xmlns:p14="http://schemas.microsoft.com/office/powerpoint/2010/main" val="3388511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392</Words>
  <Application>Microsoft Office PowerPoint</Application>
  <PresentationFormat>On-screen Show (16:9)</PresentationFormat>
  <Paragraphs>41</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 User</cp:lastModifiedBy>
  <cp:revision>85</cp:revision>
  <dcterms:created xsi:type="dcterms:W3CDTF">2020-12-08T15:48:47Z</dcterms:created>
  <dcterms:modified xsi:type="dcterms:W3CDTF">2026-01-17T02:22:23Z</dcterms:modified>
</cp:coreProperties>
</file>