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3" r:id="rId3"/>
    <p:sldId id="257" r:id="rId4"/>
    <p:sldId id="258" r:id="rId5"/>
    <p:sldId id="271" r:id="rId6"/>
    <p:sldId id="272" r:id="rId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‘dỏng tai”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14353"/>
            <a:ext cx="8534400" cy="2408342"/>
          </a:xfrm>
          <a:prstGeom prst="rect">
            <a:avLst/>
          </a:prstGeom>
        </p:spPr>
        <p:txBody>
          <a:bodyPr wrap="square" lIns="68571" tIns="34285" rIns="68571" bIns="34285">
            <a:spAutoFit/>
            <a:scene3d>
              <a:camera prst="perspectiveFront"/>
              <a:lightRig rig="threePt" dir="t"/>
            </a:scene3d>
          </a:bodyPr>
          <a:lstStyle/>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UBND </a:t>
            </a:r>
            <a:r>
              <a:rPr lang="en-US" b="1" kern="10" dirty="0" smtClean="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PHƯỜNG HƯNG ĐẠO</a:t>
            </a:r>
            <a:endPar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4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Môn: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Tiếng Việt </a:t>
            </a:r>
            <a:endParaRPr lang="en-US" sz="3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Bài 2</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 Đôi tai xấu xí (Tiết </a:t>
            </a:r>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Arial" pitchFamily="34" charset="0"/>
              <a:cs typeface="Arial" pitchFamily="34" charset="0"/>
            </a:endParaRPr>
          </a:p>
          <a:p>
            <a:pPr algn="ctr" fontAlgn="base">
              <a:spcBef>
                <a:spcPct val="0"/>
              </a:spcBef>
              <a:spcAft>
                <a:spcPct val="0"/>
              </a:spcAft>
            </a:pPr>
            <a:r>
              <a:rPr lang="en-US" sz="3000" b="1" kern="10" dirty="0">
                <a:ln w="9525">
                  <a:round/>
                  <a:headEnd/>
                  <a:tailEnd/>
                </a:ln>
                <a:solidFill>
                  <a:schemeClr val="bg2">
                    <a:lumMod val="25000"/>
                  </a:schemeClr>
                </a:solidFill>
                <a:latin typeface="Times New Roman" panose="02020603050405020304" pitchFamily="18" charset="0"/>
                <a:cs typeface="Times New Roman" panose="02020603050405020304" pitchFamily="18" charset="0"/>
              </a:rPr>
              <a:t>Giáo viên thực hiện: Phạm Thị Thuyết</a:t>
            </a:r>
          </a:p>
        </p:txBody>
      </p:sp>
    </p:spTree>
    <p:extLst>
      <p:ext uri="{BB962C8B-B14F-4D97-AF65-F5344CB8AC3E}">
        <p14:creationId xmlns:p14="http://schemas.microsoft.com/office/powerpoint/2010/main" val="15109912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37536"/>
          <a:stretch/>
        </p:blipFill>
        <p:spPr>
          <a:xfrm>
            <a:off x="7038109" y="2458831"/>
            <a:ext cx="2459182" cy="1658987"/>
          </a:xfrm>
          <a:prstGeom prst="rect">
            <a:avLst/>
          </a:prstGeom>
        </p:spPr>
      </p:pic>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17" name="TextBox 16"/>
          <p:cNvSpPr txBox="1"/>
          <p:nvPr/>
        </p:nvSpPr>
        <p:spPr>
          <a:xfrm>
            <a:off x="876300" y="679846"/>
            <a:ext cx="78105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bổ</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ích</a:t>
            </a:r>
            <a:r>
              <a:rPr lang="en-US" sz="3200" b="1" dirty="0">
                <a:latin typeface="Arial-Rounded" pitchFamily="34" charset="0"/>
                <a:ea typeface="Arial-Rounded" pitchFamily="34" charset="0"/>
                <a:cs typeface="Arial-Rounded" pitchFamily="34" charset="0"/>
              </a:rPr>
              <a:t>				</a:t>
            </a:r>
          </a:p>
        </p:txBody>
      </p:sp>
      <p:sp>
        <p:nvSpPr>
          <p:cNvPr id="11" name="TextBox 10"/>
          <p:cNvSpPr txBox="1"/>
          <p:nvPr/>
        </p:nvSpPr>
        <p:spPr>
          <a:xfrm>
            <a:off x="152400" y="2458831"/>
            <a:ext cx="8839200" cy="954095"/>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Chú</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mèo</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nghe</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tiếng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chít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chít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của</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lũ</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chuột</a:t>
            </a:r>
            <a:r>
              <a:rPr lang="en-US" sz="2800" b="1" dirty="0">
                <a:latin typeface="Arial-Rounded" pitchFamily="34" charset="0"/>
                <a:ea typeface="Arial-Rounded" pitchFamily="34" charset="0"/>
                <a:cs typeface="Arial-Rounded" pitchFamily="34" charset="0"/>
              </a:rPr>
              <a:t>.</a:t>
            </a:r>
          </a:p>
        </p:txBody>
      </p:sp>
      <p:sp>
        <p:nvSpPr>
          <p:cNvPr id="12" name="TextBox 11"/>
          <p:cNvSpPr txBox="1"/>
          <p:nvPr/>
        </p:nvSpPr>
        <p:spPr>
          <a:xfrm>
            <a:off x="3429001" y="1538528"/>
            <a:ext cx="1905000" cy="523208"/>
          </a:xfrm>
          <a:prstGeom prst="rect">
            <a:avLst/>
          </a:prstGeom>
          <a:solidFill>
            <a:srgbClr val="BEE395"/>
          </a:solidFill>
        </p:spPr>
        <p:txBody>
          <a:bodyPr wrap="square" lIns="91428" tIns="45714" rIns="91428" bIns="45714" rtlCol="0">
            <a:spAutoFit/>
          </a:bodyPr>
          <a:lstStyle/>
          <a:p>
            <a:pPr algn="ctr"/>
            <a:r>
              <a:rPr lang="en-US" sz="2800" b="1" dirty="0" err="1">
                <a:latin typeface="Arial-Rounded" pitchFamily="34" charset="0"/>
                <a:ea typeface="Arial-Rounded" pitchFamily="34" charset="0"/>
                <a:cs typeface="Arial-Rounded" pitchFamily="34" charset="0"/>
              </a:rPr>
              <a:t>dỏng</a:t>
            </a:r>
            <a:r>
              <a:rPr lang="en-US" sz="2800" b="1" dirty="0">
                <a:latin typeface="Arial-Rounded" pitchFamily="34" charset="0"/>
                <a:ea typeface="Arial-Rounded" pitchFamily="34" charset="0"/>
                <a:cs typeface="Arial-Rounded" pitchFamily="34" charset="0"/>
              </a:rPr>
              <a:t> tai</a:t>
            </a: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chạy nhanh</a:t>
            </a: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thính tai</a:t>
            </a:r>
          </a:p>
        </p:txBody>
      </p:sp>
      <p:grpSp>
        <p:nvGrpSpPr>
          <p:cNvPr id="6" name="Group 5"/>
          <p:cNvGrpSpPr/>
          <p:nvPr/>
        </p:nvGrpSpPr>
        <p:grpSpPr>
          <a:xfrm>
            <a:off x="-84741" y="3503807"/>
            <a:ext cx="9087099" cy="2147323"/>
            <a:chOff x="-84741" y="3503807"/>
            <a:chExt cx="9087099" cy="2147323"/>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84741" y="3971178"/>
              <a:ext cx="9087099"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 Chú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o dŝg Ǉai w</a:t>
              </a:r>
              <a:r>
                <a:rPr lang="el-GR" sz="3200" b="1">
                  <a:solidFill>
                    <a:srgbClr val="7030A0"/>
                  </a:solidFill>
                  <a:latin typeface="HP001 4 hàng" pitchFamily="34" charset="0"/>
                  <a:ea typeface="Arial-Rounded" pitchFamily="34" charset="0"/>
                  <a:cs typeface="Arial-Rounded" pitchFamily="34" charset="0"/>
                </a:rPr>
                <a:t>Ή; </a:t>
              </a:r>
              <a:r>
                <a:rPr lang="en-US" sz="3200" b="1">
                  <a:solidFill>
                    <a:srgbClr val="7030A0"/>
                  </a:solidFill>
                  <a:latin typeface="HP001 4 hàng" pitchFamily="34" charset="0"/>
                  <a:ea typeface="Arial-Rounded" pitchFamily="34" charset="0"/>
                  <a:cs typeface="Arial-Rounded" pitchFamily="34" charset="0"/>
                </a:rPr>
                <a:t>Ǉ</a:t>
              </a:r>
              <a:r>
                <a:rPr lang="el-GR" sz="3200" b="1">
                  <a:solidFill>
                    <a:srgbClr val="7030A0"/>
                  </a:solidFill>
                  <a:latin typeface="HP001 4 hàng" pitchFamily="34" charset="0"/>
                  <a:ea typeface="Arial-Rounded" pitchFamily="34" charset="0"/>
                  <a:cs typeface="Arial-Rounded" pitchFamily="34" charset="0"/>
                </a:rPr>
                <a:t>Η</a:t>
              </a:r>
              <a:r>
                <a:rPr lang="en-US" sz="3200" b="1">
                  <a:solidFill>
                    <a:srgbClr val="7030A0"/>
                  </a:solidFill>
                  <a:latin typeface="HP001 4 hàng" pitchFamily="34" charset="0"/>
                  <a:ea typeface="Arial-Rounded" pitchFamily="34" charset="0"/>
                  <a:cs typeface="Arial-Rounded" pitchFamily="34" charset="0"/>
                </a:rPr>
                <a:t>Ğng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ít của lũ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uŎ.</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4705 0.01481 L -0.15417 0.17963 " pathEditMode="relative" rAng="0" ptsTypes="AA">
                                      <p:cBhvr>
                                        <p:cTn id="30" dur="2000" fill="hold"/>
                                        <p:tgtEl>
                                          <p:spTgt spid="12"/>
                                        </p:tgtEl>
                                        <p:attrNameLst>
                                          <p:attrName>ppt_x</p:attrName>
                                          <p:attrName>ppt_y</p:attrName>
                                        </p:attrNameLst>
                                      </p:cBhvr>
                                      <p:rCtr x="-10069" y="8241"/>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744682" y="358576"/>
            <a:ext cx="8094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Quan sát tranh và kể lại câu chuyện </a:t>
            </a:r>
            <a:r>
              <a:rPr lang="en-US" sz="2800" b="1" i="1">
                <a:latin typeface="Arial-Rounded" pitchFamily="34" charset="0"/>
                <a:ea typeface="Arial-Rounded" pitchFamily="34" charset="0"/>
                <a:cs typeface="Arial-Rounded" pitchFamily="34" charset="0"/>
              </a:rPr>
              <a:t>Đôi tai xấu xí</a:t>
            </a:r>
            <a:endParaRPr lang="en-US" sz="28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46" t="19531" r="34261" b="21875"/>
          <a:stretch/>
        </p:blipFill>
        <p:spPr bwMode="auto">
          <a:xfrm>
            <a:off x="1905000" y="919884"/>
            <a:ext cx="6858000" cy="404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8      trang 11</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Bạn của gió </a:t>
            </a:r>
            <a:r>
              <a:rPr lang="en-US" sz="2800" b="1">
                <a:latin typeface="Arial-Rounded" pitchFamily="34" charset="0"/>
                <a:ea typeface="Arial-Rounded" pitchFamily="34" charset="0"/>
                <a:cs typeface="Arial-Rounded" pitchFamily="34" charset="0"/>
              </a:rPr>
              <a:t>(trang 12 + 13)</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175</Words>
  <Application>Microsoft Office PowerPoint</Application>
  <PresentationFormat>On-screen Show (16:9)</PresentationFormat>
  <Paragraphs>23</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Ôn và khởi động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131</cp:revision>
  <dcterms:created xsi:type="dcterms:W3CDTF">2020-12-08T15:48:47Z</dcterms:created>
  <dcterms:modified xsi:type="dcterms:W3CDTF">2026-01-17T02:23:52Z</dcterms:modified>
</cp:coreProperties>
</file>