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4" r:id="rId2"/>
    <p:sldId id="273" r:id="rId3"/>
    <p:sldId id="259" r:id="rId4"/>
    <p:sldId id="264" r:id="rId5"/>
    <p:sldId id="266" r:id="rId6"/>
    <p:sldId id="268" r:id="rId7"/>
    <p:sldId id="271" r:id="rId8"/>
    <p:sldId id="272" r:id="rId9"/>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a:srgbClr val="EBF6F9"/>
    <a:srgbClr val="FBD6B7"/>
    <a:srgbClr val="E824B5"/>
    <a:srgbClr val="00DA63"/>
    <a:srgbClr val="0DFF7A"/>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17/01/2026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Từ khó mỗi vùng miền sẽ khác nhau nên GV cần linh động so với bài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Chỗ</a:t>
            </a:r>
            <a:r>
              <a:rPr lang="en-US" baseline="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17/01/2026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17/01/2026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17/01/2026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17/01/2026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514353"/>
            <a:ext cx="8534400" cy="2408342"/>
          </a:xfrm>
          <a:prstGeom prst="rect">
            <a:avLst/>
          </a:prstGeom>
        </p:spPr>
        <p:txBody>
          <a:bodyPr wrap="square" lIns="68571" tIns="34285" rIns="68571" bIns="34285">
            <a:spAutoFit/>
            <a:scene3d>
              <a:camera prst="perspectiveFront"/>
              <a:lightRig rig="threePt" dir="t"/>
            </a:scene3d>
          </a:bodyPr>
          <a:lstStyle/>
          <a:p>
            <a:pPr fontAlgn="base">
              <a:spcBef>
                <a:spcPct val="0"/>
              </a:spcBef>
              <a:spcAft>
                <a:spcPct val="0"/>
              </a:spcAft>
            </a:pPr>
            <a:r>
              <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UBND </a:t>
            </a:r>
            <a:r>
              <a:rPr lang="en-US" b="1" kern="10" dirty="0" smtClean="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PHƯỜNG HƯNG ĐẠO</a:t>
            </a:r>
            <a:endPar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endParaRPr>
          </a:p>
          <a:p>
            <a:pPr fontAlgn="base">
              <a:spcBef>
                <a:spcPct val="0"/>
              </a:spcBef>
              <a:spcAft>
                <a:spcPct val="0"/>
              </a:spcAft>
            </a:pPr>
            <a:r>
              <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TRƯỜNG TIỂU HỌC ĐA PHÚC</a:t>
            </a:r>
            <a:endParaRPr lang="en-US"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4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3000" b="1" kern="10" dirty="0">
                <a:ln w="9525">
                  <a:round/>
                  <a:headEnd/>
                  <a:tailEnd/>
                </a:ln>
                <a:solidFill>
                  <a:srgbClr val="FF0000"/>
                </a:solidFill>
                <a:latin typeface="Times New Roman" panose="02020603050405020304" pitchFamily="18" charset="0"/>
                <a:cs typeface="Times New Roman" panose="02020603050405020304" pitchFamily="18" charset="0"/>
              </a:rPr>
              <a:t>Môn: </a:t>
            </a:r>
            <a:r>
              <a:rPr lang="en-US" sz="3000" b="1" kern="10" dirty="0" smtClean="0">
                <a:ln w="9525">
                  <a:round/>
                  <a:headEnd/>
                  <a:tailEnd/>
                </a:ln>
                <a:solidFill>
                  <a:srgbClr val="FF0000"/>
                </a:solidFill>
                <a:latin typeface="Times New Roman" panose="02020603050405020304" pitchFamily="18" charset="0"/>
                <a:cs typeface="Times New Roman" panose="02020603050405020304" pitchFamily="18" charset="0"/>
              </a:rPr>
              <a:t>Tiếng Việt </a:t>
            </a:r>
            <a:endParaRPr lang="en-US" sz="3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a:r>
              <a:rPr lang="en-US" sz="3000" b="1" kern="10" dirty="0">
                <a:ln w="9525">
                  <a:round/>
                  <a:headEnd/>
                  <a:tailEnd/>
                </a:ln>
                <a:solidFill>
                  <a:srgbClr val="FF0000"/>
                </a:solidFill>
                <a:latin typeface="Times New Roman" panose="02020603050405020304" pitchFamily="18" charset="0"/>
                <a:cs typeface="Times New Roman" panose="02020603050405020304" pitchFamily="18" charset="0"/>
              </a:rPr>
              <a:t>Bài 2</a:t>
            </a:r>
            <a:r>
              <a:rPr lang="en-US" sz="3000" b="1" kern="10" dirty="0" smtClean="0">
                <a:ln w="9525">
                  <a:round/>
                  <a:headEnd/>
                  <a:tailEnd/>
                </a:ln>
                <a:solidFill>
                  <a:srgbClr val="FF0000"/>
                </a:solidFill>
                <a:latin typeface="Times New Roman" panose="02020603050405020304" pitchFamily="18" charset="0"/>
                <a:cs typeface="Times New Roman" panose="02020603050405020304" pitchFamily="18" charset="0"/>
              </a:rPr>
              <a:t>: Đôi tai xấu xí (Tiết </a:t>
            </a:r>
            <a:r>
              <a:rPr lang="en-US" sz="3200" b="1" dirty="0">
                <a:solidFill>
                  <a:srgbClr val="FF0000"/>
                </a:solidFill>
                <a:latin typeface="Times New Roman" pitchFamily="18" charset="0"/>
                <a:cs typeface="Times New Roman" pitchFamily="18" charset="0"/>
              </a:rPr>
              <a:t>4</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Arial" pitchFamily="34" charset="0"/>
              <a:cs typeface="Arial" pitchFamily="34" charset="0"/>
            </a:endParaRPr>
          </a:p>
          <a:p>
            <a:pPr algn="ctr" fontAlgn="base">
              <a:spcBef>
                <a:spcPct val="0"/>
              </a:spcBef>
              <a:spcAft>
                <a:spcPct val="0"/>
              </a:spcAft>
            </a:pPr>
            <a:r>
              <a:rPr lang="en-US" sz="3000" b="1" kern="10" dirty="0">
                <a:ln w="9525">
                  <a:round/>
                  <a:headEnd/>
                  <a:tailEnd/>
                </a:ln>
                <a:solidFill>
                  <a:schemeClr val="bg2">
                    <a:lumMod val="25000"/>
                  </a:schemeClr>
                </a:solidFill>
                <a:latin typeface="Times New Roman" panose="02020603050405020304" pitchFamily="18" charset="0"/>
                <a:cs typeface="Times New Roman" panose="02020603050405020304" pitchFamily="18" charset="0"/>
              </a:rPr>
              <a:t>Giáo viên thực hiện: Phạm Thị Thuyết</a:t>
            </a:r>
          </a:p>
        </p:txBody>
      </p:sp>
    </p:spTree>
    <p:extLst>
      <p:ext uri="{BB962C8B-B14F-4D97-AF65-F5344CB8AC3E}">
        <p14:creationId xmlns:p14="http://schemas.microsoft.com/office/powerpoint/2010/main" val="2738833036"/>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110359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1338558"/>
            <a:ext cx="9067800" cy="2963141"/>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083" y="2072697"/>
            <a:ext cx="1898468"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117764" y="589744"/>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676942"/>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34993" y="1941967"/>
            <a:ext cx="6261207" cy="523208"/>
          </a:xfrm>
          <a:prstGeom prst="rect">
            <a:avLst/>
          </a:prstGeom>
          <a:noFill/>
        </p:spPr>
        <p:txBody>
          <a:bodyPr wrap="square" lIns="91428" tIns="45714" rIns="91428" bIns="45714" rtlCol="0">
            <a:spAutoFit/>
          </a:bodyPr>
          <a:lstStyle/>
          <a:p>
            <a:pPr algn="just"/>
            <a:r>
              <a:rPr lang="en-US" sz="2800" dirty="0" err="1">
                <a:latin typeface="Arial-Rounded" pitchFamily="34" charset="0"/>
                <a:ea typeface="Arial-Rounded" pitchFamily="34" charset="0"/>
                <a:cs typeface="Arial-Rounded" pitchFamily="34" charset="0"/>
              </a:rPr>
              <a:t>Các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bạn</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cùng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thỏ</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theo</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hướng</a:t>
            </a:r>
            <a:endParaRPr lang="en-US" sz="2800" dirty="0">
              <a:latin typeface="Arial-Rounded" pitchFamily="34" charset="0"/>
              <a:ea typeface="Arial-Rounded" pitchFamily="34" charset="0"/>
              <a:cs typeface="Arial-Rounded" pitchFamily="34" charset="0"/>
            </a:endParaRP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026883" y="221857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cxnSp>
        <p:nvCxnSpPr>
          <p:cNvPr id="17" name="Straight Connector 16"/>
          <p:cNvCxnSpPr/>
          <p:nvPr/>
        </p:nvCxnSpPr>
        <p:spPr>
          <a:xfrm>
            <a:off x="1586345" y="2408074"/>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6362815" y="2850716"/>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609735" y="283303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cxnSp>
        <p:nvCxnSpPr>
          <p:cNvPr id="28" name="Straight Connector 27"/>
          <p:cNvCxnSpPr/>
          <p:nvPr/>
        </p:nvCxnSpPr>
        <p:spPr>
          <a:xfrm>
            <a:off x="5649768" y="2404469"/>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0849" y="2621054"/>
            <a:ext cx="6208285" cy="523208"/>
          </a:xfrm>
          <a:prstGeom prst="rect">
            <a:avLst/>
          </a:prstGeom>
          <a:noFill/>
        </p:spPr>
        <p:txBody>
          <a:bodyPr wrap="square" lIns="91428" tIns="45714" rIns="91428" bIns="45714" rtlCol="0">
            <a:spAutoFit/>
          </a:bodyPr>
          <a:lstStyle/>
          <a:p>
            <a:pPr algn="just"/>
            <a:r>
              <a:rPr lang="en-US" sz="2800" dirty="0" err="1">
                <a:latin typeface="Arial-Rounded" pitchFamily="34" charset="0"/>
                <a:ea typeface="Arial-Rounded" pitchFamily="34" charset="0"/>
                <a:cs typeface="Arial-Rounded" pitchFamily="34" charset="0"/>
              </a:rPr>
              <a:t>có</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tiếng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gọi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nhóm</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về</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được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nhà</a:t>
            </a:r>
            <a:r>
              <a:rPr lang="en-US" sz="2800" dirty="0">
                <a:latin typeface="Arial-Rounded" pitchFamily="34" charset="0"/>
                <a:ea typeface="Arial-Rounded" pitchFamily="34" charset="0"/>
                <a:cs typeface="Arial-Rounded" pitchFamily="34" charset="0"/>
              </a:rPr>
              <a:t>.</a:t>
            </a:r>
          </a:p>
        </p:txBody>
      </p:sp>
      <p:cxnSp>
        <p:nvCxnSpPr>
          <p:cNvPr id="31" name="Straight Connector 30"/>
          <p:cNvCxnSpPr/>
          <p:nvPr/>
        </p:nvCxnSpPr>
        <p:spPr>
          <a:xfrm>
            <a:off x="1201882" y="3086201"/>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90700" y="3086201"/>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805545" y="3028950"/>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72"/>
          <a:stretch/>
        </p:blipFill>
        <p:spPr bwMode="auto">
          <a:xfrm>
            <a:off x="237075" y="1625755"/>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75899" y="2199952"/>
            <a:ext cx="9067800" cy="707886"/>
          </a:xfrm>
          <a:prstGeom prst="rect">
            <a:avLst/>
          </a:prstGeom>
        </p:spPr>
        <p:txBody>
          <a:bodyPr wrap="square">
            <a:spAutoFit/>
          </a:bodyPr>
          <a:lstStyle/>
          <a:p>
            <a:pPr algn="just"/>
            <a:r>
              <a:rPr lang="vi-VN" sz="4000" b="1">
                <a:solidFill>
                  <a:srgbClr val="7030A0"/>
                </a:solidFill>
                <a:latin typeface="HP001 4 hàng" pitchFamily="34" charset="0"/>
              </a:rPr>
              <a:t> Các bạn cùng </a:t>
            </a:r>
            <a:r>
              <a:rPr lang="el-GR" sz="4000" b="1">
                <a:solidFill>
                  <a:srgbClr val="7030A0"/>
                </a:solidFill>
                <a:latin typeface="HP001 4 hàng" pitchFamily="34" charset="0"/>
              </a:rPr>
              <a:t>κ</a:t>
            </a:r>
            <a:r>
              <a:rPr lang="vi-VN" sz="4000" b="1">
                <a:solidFill>
                  <a:srgbClr val="7030A0"/>
                </a:solidFill>
                <a:latin typeface="HP001 4 hàng" pitchFamily="34" charset="0"/>
              </a:rPr>
              <a:t>ỏ đi </a:t>
            </a:r>
            <a:r>
              <a:rPr lang="el-GR" sz="4000" b="1">
                <a:solidFill>
                  <a:srgbClr val="7030A0"/>
                </a:solidFill>
                <a:latin typeface="HP001 4 hàng" pitchFamily="34" charset="0"/>
              </a:rPr>
              <a:t>Ό;</a:t>
            </a:r>
            <a:r>
              <a:rPr lang="vi-VN" sz="4000" b="1">
                <a:solidFill>
                  <a:srgbClr val="7030A0"/>
                </a:solidFill>
                <a:latin typeface="HP001 4 hàng" pitchFamily="34" charset="0"/>
              </a:rPr>
              <a:t>o hưņg</a:t>
            </a:r>
            <a:endParaRPr lang="en-US" sz="4000" b="1">
              <a:solidFill>
                <a:srgbClr val="7030A0"/>
              </a:solidFill>
              <a:latin typeface="HP001 4 hàng" pitchFamily="34" charset="0"/>
            </a:endParaRPr>
          </a:p>
        </p:txBody>
      </p:sp>
      <p:sp>
        <p:nvSpPr>
          <p:cNvPr id="14" name="Rectangle 13"/>
          <p:cNvSpPr/>
          <p:nvPr/>
        </p:nvSpPr>
        <p:spPr>
          <a:xfrm>
            <a:off x="172526" y="3006157"/>
            <a:ext cx="9067800" cy="707886"/>
          </a:xfrm>
          <a:prstGeom prst="rect">
            <a:avLst/>
          </a:prstGeom>
        </p:spPr>
        <p:txBody>
          <a:bodyPr wrap="square">
            <a:spAutoFit/>
          </a:bodyPr>
          <a:lstStyle/>
          <a:p>
            <a:pPr algn="just"/>
            <a:r>
              <a:rPr lang="vi-VN" sz="4000" b="1">
                <a:solidFill>
                  <a:srgbClr val="7030A0"/>
                </a:solidFill>
                <a:latin typeface="HP001 4 hàng" pitchFamily="34" charset="0"/>
              </a:rPr>
              <a:t>có ǇΗĞng gĊ. Cả ηĪ ωϙ đưϑ ηà</a:t>
            </a:r>
            <a:r>
              <a:rPr lang="en-US" sz="4000" b="1">
                <a:solidFill>
                  <a:srgbClr val="7030A0"/>
                </a:solidFill>
                <a:latin typeface="HP001 4 hàng" pitchFamily="34" charset="0"/>
              </a:rPr>
              <a:t>.</a:t>
            </a:r>
          </a:p>
        </p:txBody>
      </p:sp>
    </p:spTree>
    <p:extLst>
      <p:ext uri="{BB962C8B-B14F-4D97-AF65-F5344CB8AC3E}">
        <p14:creationId xmlns:p14="http://schemas.microsoft.com/office/powerpoint/2010/main" val="421372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6" y="89526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6" y="895350"/>
            <a:ext cx="8251825" cy="1569648"/>
          </a:xfrm>
          <a:prstGeom prst="rect">
            <a:avLst/>
          </a:prstGeom>
          <a:noFill/>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Tìm</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trong</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hoặc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ngoài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bài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i="1" dirty="0" err="1">
                <a:solidFill>
                  <a:srgbClr val="FF0000"/>
                </a:solidFill>
                <a:latin typeface="Arial-Rounded" pitchFamily="34" charset="0"/>
                <a:ea typeface="Arial-Rounded" pitchFamily="34" charset="0"/>
                <a:cs typeface="Arial-Rounded" pitchFamily="34" charset="0"/>
              </a:rPr>
              <a:t>Đôi</a:t>
            </a:r>
            <a:r>
              <a:rPr lang="en-US" sz="3200" b="1" i="1" dirty="0">
                <a:solidFill>
                  <a:srgbClr val="FF0000"/>
                </a:solidFill>
                <a:latin typeface="Arial-Rounded" pitchFamily="34" charset="0"/>
                <a:ea typeface="Arial-Rounded" pitchFamily="34" charset="0"/>
                <a:cs typeface="Arial-Rounded" pitchFamily="34" charset="0"/>
              </a:rPr>
              <a:t> tai </a:t>
            </a:r>
            <a:r>
              <a:rPr lang="en-US" sz="3200" b="1" i="1" dirty="0" err="1">
                <a:solidFill>
                  <a:srgbClr val="FF0000"/>
                </a:solidFill>
                <a:latin typeface="Arial-Rounded" pitchFamily="34" charset="0"/>
                <a:ea typeface="Arial-Rounded" pitchFamily="34" charset="0"/>
                <a:cs typeface="Arial-Rounded" pitchFamily="34" charset="0"/>
              </a:rPr>
              <a:t>xấu</a:t>
            </a:r>
            <a:r>
              <a:rPr lang="en-US" sz="3200" b="1" i="1" dirty="0">
                <a:solidFill>
                  <a:srgbClr val="FF0000"/>
                </a:solidFill>
                <a:latin typeface="Arial-Rounded" pitchFamily="34" charset="0"/>
                <a:ea typeface="Arial-Rounded" pitchFamily="34" charset="0"/>
                <a:cs typeface="Arial-Rounded" pitchFamily="34" charset="0"/>
              </a:rPr>
              <a:t> </a:t>
            </a:r>
            <a:r>
              <a:rPr lang="en-US" sz="3200" b="1" i="1" dirty="0" err="1">
                <a:solidFill>
                  <a:srgbClr val="FF0000"/>
                </a:solidFill>
                <a:latin typeface="Arial-Rounded" pitchFamily="34" charset="0"/>
                <a:ea typeface="Arial-Rounded" pitchFamily="34" charset="0"/>
                <a:cs typeface="Arial-Rounded" pitchFamily="34" charset="0"/>
              </a:rPr>
              <a:t>xí</a:t>
            </a:r>
            <a:r>
              <a:rPr lang="en-US" sz="3200" b="1" i="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từ</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ngữ</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có</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tiếng</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chứa</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vần</a:t>
            </a:r>
            <a:r>
              <a:rPr lang="en-US" sz="3200" b="1" dirty="0">
                <a:latin typeface="Arial-Rounded" pitchFamily="34" charset="0"/>
                <a:ea typeface="Arial-Rounded" pitchFamily="34" charset="0"/>
                <a:cs typeface="Arial-Rounded" pitchFamily="34" charset="0"/>
              </a:rPr>
              <a:t> </a:t>
            </a:r>
            <a:r>
              <a:rPr lang="en-US" sz="3200" b="1" i="1" dirty="0" err="1">
                <a:solidFill>
                  <a:srgbClr val="0070C0"/>
                </a:solidFill>
                <a:latin typeface="Arial-Rounded" pitchFamily="34" charset="0"/>
                <a:ea typeface="Arial-Rounded" pitchFamily="34" charset="0"/>
                <a:cs typeface="Arial-Rounded" pitchFamily="34" charset="0"/>
              </a:rPr>
              <a:t>uyt</a:t>
            </a:r>
            <a:r>
              <a:rPr lang="en-US" sz="3200" b="1" i="1" dirty="0">
                <a:solidFill>
                  <a:srgbClr val="0070C0"/>
                </a:solidFill>
                <a:latin typeface="Arial-Rounded" pitchFamily="34" charset="0"/>
                <a:ea typeface="Arial-Rounded" pitchFamily="34" charset="0"/>
                <a:cs typeface="Arial-Rounded" pitchFamily="34" charset="0"/>
              </a:rPr>
              <a:t>, it, </a:t>
            </a:r>
            <a:r>
              <a:rPr lang="en-US" sz="3200" b="1" i="1" dirty="0" err="1">
                <a:solidFill>
                  <a:srgbClr val="0070C0"/>
                </a:solidFill>
                <a:latin typeface="Arial-Rounded" pitchFamily="34" charset="0"/>
                <a:ea typeface="Arial-Rounded" pitchFamily="34" charset="0"/>
                <a:cs typeface="Arial-Rounded" pitchFamily="34" charset="0"/>
              </a:rPr>
              <a:t>uyêt</a:t>
            </a:r>
            <a:r>
              <a:rPr lang="en-US" sz="3200" b="1" i="1" dirty="0">
                <a:solidFill>
                  <a:srgbClr val="0070C0"/>
                </a:solidFill>
                <a:latin typeface="Arial-Rounded" pitchFamily="34" charset="0"/>
                <a:ea typeface="Arial-Rounded" pitchFamily="34" charset="0"/>
                <a:cs typeface="Arial-Rounded" pitchFamily="34" charset="0"/>
              </a:rPr>
              <a:t>, </a:t>
            </a:r>
            <a:r>
              <a:rPr lang="en-US" sz="3200" b="1" i="1" dirty="0" err="1">
                <a:solidFill>
                  <a:srgbClr val="0070C0"/>
                </a:solidFill>
                <a:latin typeface="Arial-Rounded" pitchFamily="34" charset="0"/>
                <a:ea typeface="Arial-Rounded" pitchFamily="34" charset="0"/>
                <a:cs typeface="Arial-Rounded" pitchFamily="34" charset="0"/>
              </a:rPr>
              <a:t>iêt</a:t>
            </a:r>
            <a:endParaRPr lang="en-US" sz="3200" b="1" dirty="0">
              <a:solidFill>
                <a:srgbClr val="0070C0"/>
              </a:solidFill>
              <a:latin typeface="Arial-Rounded" pitchFamily="34" charset="0"/>
              <a:ea typeface="Arial-Rounded" pitchFamily="34" charset="0"/>
              <a:cs typeface="Arial-Rounded" pitchFamily="34" charset="0"/>
            </a:endParaRPr>
          </a:p>
        </p:txBody>
      </p:sp>
      <p:sp>
        <p:nvSpPr>
          <p:cNvPr id="2" name="Explosion 1 1"/>
          <p:cNvSpPr/>
          <p:nvPr/>
        </p:nvSpPr>
        <p:spPr>
          <a:xfrm>
            <a:off x="2057400" y="2190750"/>
            <a:ext cx="4572000" cy="2286000"/>
          </a:xfrm>
          <a:prstGeom prst="irregularSeal1">
            <a:avLst/>
          </a:prstGeom>
          <a:solidFill>
            <a:srgbClr val="BEE3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Rounded" pitchFamily="34" charset="0"/>
                <a:ea typeface="Arial-Rounded" pitchFamily="34" charset="0"/>
                <a:cs typeface="Arial-Rounded" pitchFamily="34" charset="0"/>
              </a:rPr>
              <a:t>Thi đua</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8146473" cy="1077206"/>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Vẽ con vật mà em yêu thích và đặt tên cho bức tranh em vẽ</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809" b="13738"/>
          <a:stretch/>
        </p:blipFill>
        <p:spPr>
          <a:xfrm>
            <a:off x="2315066" y="1485859"/>
            <a:ext cx="4901793" cy="3354604"/>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5018" t="10496" r="13856" b="14756"/>
          <a:stretch/>
        </p:blipFill>
        <p:spPr>
          <a:xfrm>
            <a:off x="7391400" y="2678173"/>
            <a:ext cx="1295728" cy="1470611"/>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0912" t="18299" r="15324" b="25492"/>
          <a:stretch/>
        </p:blipFill>
        <p:spPr>
          <a:xfrm>
            <a:off x="330777" y="2402089"/>
            <a:ext cx="1849582" cy="1522143"/>
          </a:xfrm>
          <a:prstGeom prst="rect">
            <a:avLst/>
          </a:prstGeom>
        </p:spPr>
      </p:pic>
    </p:spTree>
    <p:extLst>
      <p:ext uri="{BB962C8B-B14F-4D97-AF65-F5344CB8AC3E}">
        <p14:creationId xmlns:p14="http://schemas.microsoft.com/office/powerpoint/2010/main" val="2735251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Xem lại bài trang 8      trang 11</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Bạn của gió </a:t>
            </a:r>
            <a:r>
              <a:rPr lang="en-US" sz="2800" b="1">
                <a:latin typeface="Arial-Rounded" pitchFamily="34" charset="0"/>
                <a:ea typeface="Arial-Rounded" pitchFamily="34" charset="0"/>
                <a:cs typeface="Arial-Rounded" pitchFamily="34" charset="0"/>
              </a:rPr>
              <a:t>(trang 12 + 13)</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326</Words>
  <Application>Microsoft Office PowerPoint</Application>
  <PresentationFormat>On-screen Show (16:9)</PresentationFormat>
  <Paragraphs>34</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131</cp:revision>
  <dcterms:created xsi:type="dcterms:W3CDTF">2020-12-08T15:48:47Z</dcterms:created>
  <dcterms:modified xsi:type="dcterms:W3CDTF">2026-01-17T02:25:48Z</dcterms:modified>
</cp:coreProperties>
</file>