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57" r:id="rId3"/>
    <p:sldId id="258" r:id="rId4"/>
    <p:sldId id="260" r:id="rId5"/>
    <p:sldId id="261" r:id="rId6"/>
    <p:sldId id="259" r:id="rId7"/>
    <p:sldId id="283" r:id="rId8"/>
    <p:sldId id="282" r:id="rId9"/>
    <p:sldId id="284" r:id="rId10"/>
    <p:sldId id="285" r:id="rId11"/>
    <p:sldId id="286" r:id="rId12"/>
    <p:sldId id="278" r:id="rId13"/>
    <p:sldId id="276" r:id="rId14"/>
    <p:sldId id="277" r:id="rId15"/>
    <p:sldId id="264" r:id="rId16"/>
    <p:sldId id="262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2F7"/>
    <a:srgbClr val="E2F1F6"/>
    <a:srgbClr val="EE0000"/>
    <a:srgbClr val="DCF0C6"/>
    <a:srgbClr val="A9DA74"/>
    <a:srgbClr val="CAE8AA"/>
    <a:srgbClr val="5BD4FF"/>
    <a:srgbClr val="25C6FF"/>
    <a:srgbClr val="FFDB6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87722" autoAdjust="0"/>
  </p:normalViewPr>
  <p:slideViewPr>
    <p:cSldViewPr>
      <p:cViewPr varScale="1">
        <p:scale>
          <a:sx n="86" d="100"/>
          <a:sy n="86" d="100"/>
        </p:scale>
        <p:origin x="-67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</a:t>
            </a:r>
            <a:r>
              <a:rPr lang="en-US" baseline="0"/>
              <a:t> này dẫn vào bài khác với SGK nhé các thầy cô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chứ</a:t>
            </a:r>
            <a:r>
              <a:rPr lang="en-US" baseline="0" dirty="0"/>
              <a:t> </a:t>
            </a:r>
            <a:r>
              <a:rPr lang="en-US" baseline="0" dirty="0" err="1"/>
              <a:t>đừng</a:t>
            </a:r>
            <a:r>
              <a:rPr lang="en-US" baseline="0" dirty="0"/>
              <a:t> </a:t>
            </a:r>
            <a:r>
              <a:rPr lang="en-US" baseline="0" dirty="0" err="1"/>
              <a:t>nhìn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Sau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khai</a:t>
            </a:r>
            <a:r>
              <a:rPr lang="en-US" baseline="0" dirty="0"/>
              <a:t> </a:t>
            </a:r>
            <a:r>
              <a:rPr lang="en-US" baseline="0" dirty="0" err="1"/>
              <a:t>thác</a:t>
            </a:r>
            <a:r>
              <a:rPr lang="en-US" baseline="0" dirty="0"/>
              <a:t> </a:t>
            </a:r>
            <a:r>
              <a:rPr lang="en-US" baseline="0" dirty="0" err="1"/>
              <a:t>SGK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582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nhìn</a:t>
            </a:r>
            <a:r>
              <a:rPr lang="en-US" baseline="0"/>
              <a:t> sách đọc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Từ khó có thể khác nhau theo vùng miền, GV linh động HD học sinh tìm thêm.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chứ</a:t>
            </a:r>
            <a:r>
              <a:rPr lang="en-US" baseline="0" dirty="0"/>
              <a:t> </a:t>
            </a:r>
            <a:r>
              <a:rPr lang="en-US" baseline="0" dirty="0" err="1"/>
              <a:t>đừng</a:t>
            </a:r>
            <a:r>
              <a:rPr lang="en-US" baseline="0" dirty="0"/>
              <a:t> </a:t>
            </a:r>
            <a:r>
              <a:rPr lang="en-US" baseline="0" dirty="0" err="1"/>
              <a:t>nhìn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Sau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khai</a:t>
            </a:r>
            <a:r>
              <a:rPr lang="en-US" baseline="0" dirty="0"/>
              <a:t> </a:t>
            </a:r>
            <a:r>
              <a:rPr lang="en-US" baseline="0" dirty="0" err="1"/>
              <a:t>thác</a:t>
            </a:r>
            <a:r>
              <a:rPr lang="en-US" baseline="0" dirty="0"/>
              <a:t> </a:t>
            </a:r>
            <a:r>
              <a:rPr lang="en-US" baseline="0" dirty="0" err="1"/>
              <a:t>SGK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Giúp</a:t>
            </a:r>
            <a:r>
              <a:rPr lang="en-US" baseline="0"/>
              <a:t> HS hiểu hình thức của bài thơ, dòng thơ, khổ thơ…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73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39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670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4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14353"/>
            <a:ext cx="8534400" cy="2408342"/>
          </a:xfrm>
          <a:prstGeom prst="rect">
            <a:avLst/>
          </a:prstGeom>
        </p:spPr>
        <p:txBody>
          <a:bodyPr wrap="square" lIns="68571" tIns="34285" rIns="68571" bIns="34285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Bạn của gió (Tiết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23864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4600" y="1123950"/>
            <a:ext cx="4572000" cy="206209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257550"/>
            <a:ext cx="255270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Hà)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9BB68214-0596-5F86-5A6A-91724CE4028E}"/>
              </a:ext>
            </a:extLst>
          </p:cNvPr>
          <p:cNvCxnSpPr>
            <a:cxnSpLocks/>
          </p:cNvCxnSpPr>
          <p:nvPr/>
        </p:nvCxnSpPr>
        <p:spPr>
          <a:xfrm flipH="1">
            <a:off x="5486400" y="165735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08E63B3-AE1F-BC77-AD2A-72490A4040C3}"/>
              </a:ext>
            </a:extLst>
          </p:cNvPr>
          <p:cNvCxnSpPr>
            <a:cxnSpLocks/>
          </p:cNvCxnSpPr>
          <p:nvPr/>
        </p:nvCxnSpPr>
        <p:spPr>
          <a:xfrm flipH="1">
            <a:off x="5029200" y="3148155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3A90970-31DC-3E84-1151-E4BADFCA9919}"/>
              </a:ext>
            </a:extLst>
          </p:cNvPr>
          <p:cNvCxnSpPr/>
          <p:nvPr/>
        </p:nvCxnSpPr>
        <p:spPr>
          <a:xfrm flipH="1">
            <a:off x="6432479" y="1689325"/>
            <a:ext cx="38100" cy="42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89735F1-C446-0267-5EB6-8636F281C1F4}"/>
              </a:ext>
            </a:extLst>
          </p:cNvPr>
          <p:cNvCxnSpPr/>
          <p:nvPr/>
        </p:nvCxnSpPr>
        <p:spPr>
          <a:xfrm flipH="1">
            <a:off x="5181600" y="2146525"/>
            <a:ext cx="38100" cy="42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17874F2-62DA-5E04-B09D-4FA4176054D5}"/>
              </a:ext>
            </a:extLst>
          </p:cNvPr>
          <p:cNvGrpSpPr/>
          <p:nvPr/>
        </p:nvGrpSpPr>
        <p:grpSpPr>
          <a:xfrm>
            <a:off x="6096000" y="2647950"/>
            <a:ext cx="107372" cy="425225"/>
            <a:chOff x="1524000" y="2410731"/>
            <a:chExt cx="107372" cy="42522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36056B8-ECAA-76ED-4A47-BCB52DBBC993}"/>
                </a:ext>
              </a:extLst>
            </p:cNvPr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1907143-4F55-E39C-35E0-37758651E7CF}"/>
                </a:ext>
              </a:extLst>
            </p:cNvPr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F5DDF94-4C58-2E03-0260-1F0892956E77}"/>
              </a:ext>
            </a:extLst>
          </p:cNvPr>
          <p:cNvCxnSpPr/>
          <p:nvPr/>
        </p:nvCxnSpPr>
        <p:spPr>
          <a:xfrm flipH="1">
            <a:off x="6553200" y="1196450"/>
            <a:ext cx="38100" cy="42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D7BD91B-542E-47E4-0A64-A550497E0322}"/>
              </a:ext>
            </a:extLst>
          </p:cNvPr>
          <p:cNvGrpSpPr/>
          <p:nvPr/>
        </p:nvGrpSpPr>
        <p:grpSpPr>
          <a:xfrm>
            <a:off x="3778828" y="2171048"/>
            <a:ext cx="107372" cy="425225"/>
            <a:chOff x="1524000" y="2410731"/>
            <a:chExt cx="107372" cy="42522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D50006EB-14F1-C7C5-041B-D218100894EA}"/>
                </a:ext>
              </a:extLst>
            </p:cNvPr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A54E4E7-5EF7-8733-0953-0F152B7C9768}"/>
                </a:ext>
              </a:extLst>
            </p:cNvPr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95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40" y="4430817"/>
            <a:ext cx="453986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312"/>
            <a:ext cx="7210180" cy="384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81EC88-D544-737D-2D21-4145ABC161FA}"/>
              </a:ext>
            </a:extLst>
          </p:cNvPr>
          <p:cNvSpPr txBox="1"/>
          <p:nvPr/>
        </p:nvSpPr>
        <p:spPr>
          <a:xfrm>
            <a:off x="5867400" y="3980907"/>
            <a:ext cx="2552701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Ngân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Hà)</a:t>
            </a:r>
            <a:endParaRPr lang="en-US" sz="2400" i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33400" y="1200150"/>
            <a:ext cx="8902585" cy="110490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lùa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luồn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33400" y="2190750"/>
            <a:ext cx="8934450" cy="110490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73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1000" y="1962150"/>
            <a:ext cx="28194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85000" lnSpcReduction="10000"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căng buồm: </a:t>
            </a:r>
          </a:p>
        </p:txBody>
      </p:sp>
      <p:pic>
        <p:nvPicPr>
          <p:cNvPr id="2050" name="Picture 2" descr="Winds of change: the sailing ships cleaning up sea transport | World news |  The Guard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66775"/>
            <a:ext cx="541337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9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8600" y="219074"/>
            <a:ext cx="8915400" cy="1133475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vòm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2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xen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úp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xuống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4102" name="Picture 6" descr="An yên dưới những vòm xa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05050"/>
            <a:ext cx="541020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UG Students call on University to embrace green search engine | The  Northern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30505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28600" y="1352549"/>
            <a:ext cx="8610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effectLst/>
                <a:latin typeface="Arial-Rounded"/>
                <a:ea typeface="Times New Roman" panose="02020603050405020304" pitchFamily="18" charset="0"/>
              </a:rPr>
              <a:t>biếc</a:t>
            </a:r>
            <a:r>
              <a:rPr lang="en-US" sz="3200" dirty="0">
                <a:effectLst/>
                <a:latin typeface="Arial-Rounded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Arial-Rounded"/>
                <a:ea typeface="Times New Roman" panose="02020603050405020304" pitchFamily="18" charset="0"/>
              </a:rPr>
              <a:t>màu</a:t>
            </a:r>
            <a:r>
              <a:rPr lang="en-US" sz="3200" dirty="0">
                <a:effectLst/>
                <a:latin typeface="Arial-Rounded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-Rounded"/>
                <a:ea typeface="Times New Roman" panose="02020603050405020304" pitchFamily="18" charset="0"/>
              </a:rPr>
              <a:t>xanh</a:t>
            </a:r>
            <a:r>
              <a:rPr lang="en-US" sz="3200" dirty="0">
                <a:effectLst/>
                <a:latin typeface="Arial-Rounded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-Rounded"/>
                <a:ea typeface="Times New Roman" panose="02020603050405020304" pitchFamily="18" charset="0"/>
              </a:rPr>
              <a:t>rất</a:t>
            </a:r>
            <a:r>
              <a:rPr lang="en-US" sz="3200" dirty="0">
                <a:effectLst/>
                <a:latin typeface="Arial-Rounded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-Rounded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effectLst/>
                <a:latin typeface="Arial-Rounded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-Rounded"/>
                <a:ea typeface="Times New Roman" panose="02020603050405020304" pitchFamily="18" charset="0"/>
              </a:rPr>
              <a:t>mắt</a:t>
            </a:r>
            <a:r>
              <a:rPr lang="en-US" sz="3200" dirty="0">
                <a:effectLst/>
                <a:latin typeface="Arial-Rounded"/>
                <a:ea typeface="Times New Roman" panose="02020603050405020304" pitchFamily="18" charset="0"/>
              </a:rPr>
              <a:t> </a:t>
            </a:r>
            <a:endParaRPr lang="en-US" sz="3200" dirty="0"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0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9134" y="3527643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13839"/>
            <a:ext cx="3810000" cy="239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430"/>
            <a:ext cx="542644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51921" y="4375021"/>
            <a:ext cx="420612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117" y="4375021"/>
            <a:ext cx="405372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1921" y="4375020"/>
            <a:ext cx="420612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7" y="345312"/>
            <a:ext cx="7210180" cy="384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641669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730965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" y="3737825"/>
            <a:ext cx="8153400" cy="89254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800" dirty="0"/>
              <a:t>Tranh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 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8" name="Picture 7" descr="A colorful kite in a green frame&#10;&#10;Description automatically generated">
            <a:extLst>
              <a:ext uri="{FF2B5EF4-FFF2-40B4-BE49-F238E27FC236}">
                <a16:creationId xmlns:a16="http://schemas.microsoft.com/office/drawing/2014/main" xmlns="" id="{0A8161F3-2306-16C4-D7AE-5C4CAD667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4944" r="5265" b="5843"/>
          <a:stretch/>
        </p:blipFill>
        <p:spPr>
          <a:xfrm>
            <a:off x="990600" y="1219750"/>
            <a:ext cx="7581900" cy="1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42282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229480"/>
            <a:ext cx="73914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368" y="285750"/>
            <a:ext cx="5947064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của gió</a:t>
            </a:r>
            <a:endParaRPr lang="en-US" sz="32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196" y="830602"/>
            <a:ext cx="3886199" cy="181587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là bạn gió?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 gió đi tìm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Bay theo cánh chim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Lùa trong tán lá…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740014"/>
            <a:ext cx="3896591" cy="181587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Đẩy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2332" y="830601"/>
            <a:ext cx="3886199" cy="181587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1940" y="2740014"/>
            <a:ext cx="3896591" cy="181587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Sóng ngủ trong nước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Buồm chẳng ra khơi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gọi: Gió ơi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vòm lá biếc.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8530" y="4492384"/>
            <a:ext cx="255270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Ngân</a:t>
            </a:r>
            <a:r>
              <a:rPr lang="en-US" sz="2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Hà)</a:t>
            </a:r>
            <a:endParaRPr lang="en-US" sz="2800" i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7245834" y="266981"/>
            <a:ext cx="1780496" cy="92681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7" y="345312"/>
            <a:ext cx="7210180" cy="384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19" y="4371687"/>
            <a:ext cx="3657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971800" y="4021281"/>
            <a:ext cx="689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6258793" y="4019551"/>
            <a:ext cx="5230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276600" y="3257550"/>
            <a:ext cx="508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83" y="4400550"/>
            <a:ext cx="453986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312"/>
            <a:ext cx="7210180" cy="384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29446"/>
            <a:ext cx="7210180" cy="384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14350"/>
            <a:ext cx="527050" cy="153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76300" y="1034018"/>
            <a:ext cx="1066800" cy="85725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 1</a:t>
            </a:r>
            <a:endParaRPr lang="en-US" sz="2800">
              <a:solidFill>
                <a:srgbClr val="FF0000"/>
              </a:solidFill>
              <a:latin typeface=".VnArial Narrow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3"/>
          <p:cNvSpPr txBox="1">
            <a:spLocks/>
          </p:cNvSpPr>
          <p:nvPr/>
        </p:nvSpPr>
        <p:spPr>
          <a:xfrm>
            <a:off x="876300" y="2603500"/>
            <a:ext cx="10668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 2</a:t>
            </a:r>
            <a:endParaRPr lang="en-US" sz="2800">
              <a:solidFill>
                <a:srgbClr val="FF0000"/>
              </a:solidFill>
              <a:latin typeface=".VnArial Narrow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3"/>
          <p:cNvSpPr txBox="1">
            <a:spLocks/>
          </p:cNvSpPr>
          <p:nvPr/>
        </p:nvSpPr>
        <p:spPr>
          <a:xfrm>
            <a:off x="4821115" y="1047750"/>
            <a:ext cx="10668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 3</a:t>
            </a:r>
            <a:endParaRPr lang="en-US" sz="2800">
              <a:solidFill>
                <a:srgbClr val="FF0000"/>
              </a:solidFill>
              <a:latin typeface=".VnArial Narrow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66591"/>
            <a:ext cx="527050" cy="147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90" y="514350"/>
            <a:ext cx="527050" cy="153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90" y="2166591"/>
            <a:ext cx="527050" cy="147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3"/>
          <p:cNvSpPr txBox="1">
            <a:spLocks/>
          </p:cNvSpPr>
          <p:nvPr/>
        </p:nvSpPr>
        <p:spPr>
          <a:xfrm>
            <a:off x="4819405" y="2627044"/>
            <a:ext cx="10668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 4</a:t>
            </a:r>
            <a:endParaRPr lang="en-US" sz="2800">
              <a:solidFill>
                <a:srgbClr val="FF0000"/>
              </a:solidFill>
              <a:latin typeface=".VnArial Narrow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4310395"/>
            <a:ext cx="839585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thơ có mấy khổ thơ?</a:t>
            </a:r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61950"/>
            <a:ext cx="5947064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193800"/>
            <a:ext cx="4152899" cy="206209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CC16F5C2-F308-73CF-FE28-59C78F9CCAB2}"/>
              </a:ext>
            </a:extLst>
          </p:cNvPr>
          <p:cNvCxnSpPr/>
          <p:nvPr/>
        </p:nvCxnSpPr>
        <p:spPr>
          <a:xfrm flipH="1">
            <a:off x="4317850" y="3181350"/>
            <a:ext cx="508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A6ED63-F8BA-902A-F64E-935A52E106F9}"/>
              </a:ext>
            </a:extLst>
          </p:cNvPr>
          <p:cNvSpPr txBox="1"/>
          <p:nvPr/>
        </p:nvSpPr>
        <p:spPr>
          <a:xfrm>
            <a:off x="2374669" y="1193800"/>
            <a:ext cx="415289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7FBE44-47D4-2019-44BB-724AD7BCBFDE}"/>
              </a:ext>
            </a:extLst>
          </p:cNvPr>
          <p:cNvCxnSpPr/>
          <p:nvPr/>
        </p:nvCxnSpPr>
        <p:spPr>
          <a:xfrm flipH="1">
            <a:off x="4876800" y="1764732"/>
            <a:ext cx="38100" cy="42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B2987A9-7EAB-4643-D152-E9A298A22791}"/>
              </a:ext>
            </a:extLst>
          </p:cNvPr>
          <p:cNvCxnSpPr/>
          <p:nvPr/>
        </p:nvCxnSpPr>
        <p:spPr>
          <a:xfrm flipH="1">
            <a:off x="6172200" y="2224845"/>
            <a:ext cx="38100" cy="42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F80152-8EE0-236B-7807-8BD21DA97A7C}"/>
              </a:ext>
            </a:extLst>
          </p:cNvPr>
          <p:cNvGrpSpPr/>
          <p:nvPr/>
        </p:nvGrpSpPr>
        <p:grpSpPr>
          <a:xfrm>
            <a:off x="5029200" y="1276098"/>
            <a:ext cx="107372" cy="425225"/>
            <a:chOff x="1524000" y="2410731"/>
            <a:chExt cx="107372" cy="42522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CFCD06C-B7B5-9915-8538-2C148586E6DB}"/>
                </a:ext>
              </a:extLst>
            </p:cNvPr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5F8C529-C560-A9C1-137D-26433AE08F18}"/>
                </a:ext>
              </a:extLst>
            </p:cNvPr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F3EA04F-32E6-FE1A-26E7-3EE701FC1241}"/>
              </a:ext>
            </a:extLst>
          </p:cNvPr>
          <p:cNvGrpSpPr/>
          <p:nvPr/>
        </p:nvGrpSpPr>
        <p:grpSpPr>
          <a:xfrm>
            <a:off x="5685212" y="2765298"/>
            <a:ext cx="107372" cy="425225"/>
            <a:chOff x="1524000" y="2410731"/>
            <a:chExt cx="107372" cy="42522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FCA6B13-7EED-7031-1D37-DA82A29D8E30}"/>
                </a:ext>
              </a:extLst>
            </p:cNvPr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4609764-9E94-36A2-E33A-6D58A287922A}"/>
                </a:ext>
              </a:extLst>
            </p:cNvPr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89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3704" y="1047750"/>
            <a:ext cx="4462896" cy="206209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659F140-4D4A-5EBB-C26A-7F2B8A1A4B3A}"/>
              </a:ext>
            </a:extLst>
          </p:cNvPr>
          <p:cNvCxnSpPr>
            <a:cxnSpLocks/>
          </p:cNvCxnSpPr>
          <p:nvPr/>
        </p:nvCxnSpPr>
        <p:spPr>
          <a:xfrm flipH="1">
            <a:off x="4953000" y="203835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3C316CD-9081-A5F5-9B06-5518E82D37FA}"/>
              </a:ext>
            </a:extLst>
          </p:cNvPr>
          <p:cNvCxnSpPr>
            <a:cxnSpLocks/>
          </p:cNvCxnSpPr>
          <p:nvPr/>
        </p:nvCxnSpPr>
        <p:spPr>
          <a:xfrm flipH="1">
            <a:off x="4648200" y="302895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E93062-A477-B02A-33E6-C71DB621B937}"/>
              </a:ext>
            </a:extLst>
          </p:cNvPr>
          <p:cNvCxnSpPr>
            <a:cxnSpLocks/>
          </p:cNvCxnSpPr>
          <p:nvPr/>
        </p:nvCxnSpPr>
        <p:spPr>
          <a:xfrm flipH="1">
            <a:off x="3581400" y="257175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D8FCB54-FBF9-45E4-47E1-CAF1C170A6A0}"/>
              </a:ext>
            </a:extLst>
          </p:cNvPr>
          <p:cNvCxnSpPr/>
          <p:nvPr/>
        </p:nvCxnSpPr>
        <p:spPr>
          <a:xfrm flipH="1">
            <a:off x="5779076" y="1657350"/>
            <a:ext cx="38100" cy="42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8893E87-EE8D-5282-D435-B02A3968F548}"/>
              </a:ext>
            </a:extLst>
          </p:cNvPr>
          <p:cNvCxnSpPr/>
          <p:nvPr/>
        </p:nvCxnSpPr>
        <p:spPr>
          <a:xfrm flipH="1">
            <a:off x="6286500" y="2114550"/>
            <a:ext cx="38100" cy="42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ED3BB34-2BB7-21DC-1A9E-A60AD029089A}"/>
              </a:ext>
            </a:extLst>
          </p:cNvPr>
          <p:cNvGrpSpPr/>
          <p:nvPr/>
        </p:nvGrpSpPr>
        <p:grpSpPr>
          <a:xfrm>
            <a:off x="6477000" y="2571750"/>
            <a:ext cx="107372" cy="425225"/>
            <a:chOff x="1524000" y="2410731"/>
            <a:chExt cx="107372" cy="42522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56822DEC-4519-6A69-5B94-A650F9D94CC4}"/>
                </a:ext>
              </a:extLst>
            </p:cNvPr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769F690-C7C5-BE64-E62A-23FBB34127AE}"/>
                </a:ext>
              </a:extLst>
            </p:cNvPr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55FC606-A6EA-14DB-1749-1FC98A101B59}"/>
              </a:ext>
            </a:extLst>
          </p:cNvPr>
          <p:cNvCxnSpPr/>
          <p:nvPr/>
        </p:nvCxnSpPr>
        <p:spPr>
          <a:xfrm flipH="1">
            <a:off x="5867400" y="1123950"/>
            <a:ext cx="38100" cy="42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2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8900" y="1123950"/>
            <a:ext cx="3886199" cy="206209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F535BD95-FD3A-6085-7998-D7F1CE5ECED5}"/>
              </a:ext>
            </a:extLst>
          </p:cNvPr>
          <p:cNvCxnSpPr/>
          <p:nvPr/>
        </p:nvCxnSpPr>
        <p:spPr>
          <a:xfrm flipH="1">
            <a:off x="5715000" y="1656658"/>
            <a:ext cx="38100" cy="42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784CDBE-5A86-5552-D910-739AFA83AAC7}"/>
              </a:ext>
            </a:extLst>
          </p:cNvPr>
          <p:cNvCxnSpPr/>
          <p:nvPr/>
        </p:nvCxnSpPr>
        <p:spPr>
          <a:xfrm flipH="1">
            <a:off x="6286500" y="2114550"/>
            <a:ext cx="38100" cy="42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9A4705B-CB43-5B16-5D7D-6349BF6ADDD4}"/>
              </a:ext>
            </a:extLst>
          </p:cNvPr>
          <p:cNvGrpSpPr/>
          <p:nvPr/>
        </p:nvGrpSpPr>
        <p:grpSpPr>
          <a:xfrm>
            <a:off x="5867400" y="2679925"/>
            <a:ext cx="107372" cy="425225"/>
            <a:chOff x="1524000" y="2410731"/>
            <a:chExt cx="107372" cy="42522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477EA96-315D-8F1E-2AC7-59F65C9B7860}"/>
                </a:ext>
              </a:extLst>
            </p:cNvPr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E4440221-B92F-EF8F-FF0C-0E27B3B346CF}"/>
                </a:ext>
              </a:extLst>
            </p:cNvPr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72AC50B-18C5-591C-A622-16D51E4C5D6E}"/>
              </a:ext>
            </a:extLst>
          </p:cNvPr>
          <p:cNvCxnSpPr/>
          <p:nvPr/>
        </p:nvCxnSpPr>
        <p:spPr>
          <a:xfrm flipH="1">
            <a:off x="5486400" y="1196450"/>
            <a:ext cx="38100" cy="42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084949E-F073-6AFA-4D40-E1AE24172240}"/>
              </a:ext>
            </a:extLst>
          </p:cNvPr>
          <p:cNvCxnSpPr>
            <a:cxnSpLocks/>
          </p:cNvCxnSpPr>
          <p:nvPr/>
        </p:nvCxnSpPr>
        <p:spPr>
          <a:xfrm flipH="1">
            <a:off x="3276600" y="2124595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6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441</Words>
  <Application>Microsoft Office PowerPoint</Application>
  <PresentationFormat>On-screen Show (16:9)</PresentationFormat>
  <Paragraphs>91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Khổ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153</cp:revision>
  <dcterms:created xsi:type="dcterms:W3CDTF">2020-12-08T15:48:47Z</dcterms:created>
  <dcterms:modified xsi:type="dcterms:W3CDTF">2026-01-17T02:29:54Z</dcterms:modified>
</cp:coreProperties>
</file>