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7" r:id="rId3"/>
    <p:sldId id="292" r:id="rId4"/>
    <p:sldId id="279" r:id="rId5"/>
    <p:sldId id="294" r:id="rId6"/>
    <p:sldId id="280" r:id="rId7"/>
    <p:sldId id="281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wmf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7"/>
          <p:cNvSpPr txBox="1">
            <a:spLocks noChangeArrowheads="1"/>
          </p:cNvSpPr>
          <p:nvPr/>
        </p:nvSpPr>
        <p:spPr bwMode="auto">
          <a:xfrm>
            <a:off x="1968500" y="139701"/>
            <a:ext cx="812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4660900" y="482601"/>
            <a:ext cx="271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Học vần</a:t>
            </a:r>
          </a:p>
        </p:txBody>
      </p:sp>
      <p:pic>
        <p:nvPicPr>
          <p:cNvPr id="2052" name="Picture 3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0" y="0"/>
            <a:ext cx="69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170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9224963" y="5511801"/>
            <a:ext cx="12779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197100" y="1651000"/>
            <a:ext cx="4622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057900" y="1638300"/>
            <a:ext cx="218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2058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9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4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060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4"/>
          <p:cNvSpPr>
            <a:spLocks noChangeArrowheads="1" noChangeShapeType="1" noTextEdit="1"/>
          </p:cNvSpPr>
          <p:nvPr/>
        </p:nvSpPr>
        <p:spPr bwMode="auto">
          <a:xfrm>
            <a:off x="4114800" y="33528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062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072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4"/>
          <p:cNvSpPr>
            <a:spLocks noChangeArrowheads="1" noChangeShapeType="1" noTextEdit="1"/>
          </p:cNvSpPr>
          <p:nvPr/>
        </p:nvSpPr>
        <p:spPr bwMode="auto">
          <a:xfrm>
            <a:off x="2197100" y="3530600"/>
            <a:ext cx="7052917" cy="647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BÀI 21: SỐ </a:t>
            </a:r>
            <a:r>
              <a:rPr lang="en-US" sz="3600" b="1" kern="10" dirty="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kern="1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(TIẾT 4)</a:t>
            </a:r>
            <a:endParaRPr lang="en-US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WordArt 4"/>
          <p:cNvSpPr>
            <a:spLocks noChangeArrowheads="1" noChangeShapeType="1" noTextEdit="1"/>
          </p:cNvSpPr>
          <p:nvPr/>
        </p:nvSpPr>
        <p:spPr bwMode="auto">
          <a:xfrm>
            <a:off x="4064000" y="2324100"/>
            <a:ext cx="4368800" cy="927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18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000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65" name="WordArt 4"/>
          <p:cNvSpPr>
            <a:spLocks noChangeArrowheads="1" noChangeShapeType="1" noTextEdit="1"/>
          </p:cNvSpPr>
          <p:nvPr/>
        </p:nvSpPr>
        <p:spPr bwMode="auto">
          <a:xfrm>
            <a:off x="2197100" y="5499100"/>
            <a:ext cx="7529996" cy="71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CC0099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DBEF7-0CE1-05AC-D441-4D1AF568184B}"/>
              </a:ext>
            </a:extLst>
          </p:cNvPr>
          <p:cNvSpPr txBox="1"/>
          <p:nvPr/>
        </p:nvSpPr>
        <p:spPr>
          <a:xfrm>
            <a:off x="1630020" y="160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20FDB684-7B24-44B0-AC38-D75D41F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71A6D528-C8C7-4DE1-914A-8321A23C0D03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3021A845-6881-46FF-834C-FD28F00E55AF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BAA7DEA3-C1D7-47FE-A4F9-A7B11F8DBFAD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9A9B15-3841-4005-921D-0ADA02DDD86D}"/>
              </a:ext>
            </a:extLst>
          </p:cNvPr>
          <p:cNvSpPr txBox="1"/>
          <p:nvPr/>
        </p:nvSpPr>
        <p:spPr>
          <a:xfrm>
            <a:off x="3598986" y="3340691"/>
            <a:ext cx="554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27157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465"/>
              </p:ext>
            </p:extLst>
          </p:nvPr>
        </p:nvGraphicFramePr>
        <p:xfrm>
          <a:off x="424069" y="1338468"/>
          <a:ext cx="11190176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820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208161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400369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345452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3173374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:a16="http://schemas.microsoft.com/office/drawing/2014/main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40"/>
            <a:ext cx="2755605" cy="1039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105F2-C941-4967-BD9D-A95566F6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8200" r="53148" b="76408"/>
          <a:stretch/>
        </p:blipFill>
        <p:spPr>
          <a:xfrm>
            <a:off x="424070" y="2494432"/>
            <a:ext cx="4038748" cy="80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424070" y="3302758"/>
            <a:ext cx="4038748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424068" y="4203509"/>
            <a:ext cx="4038748" cy="11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424066" y="5363571"/>
            <a:ext cx="4038748" cy="11600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20063" y="259043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A5DB2-2FA1-457B-BD20-B969A21A3E93}"/>
              </a:ext>
            </a:extLst>
          </p:cNvPr>
          <p:cNvSpPr/>
          <p:nvPr/>
        </p:nvSpPr>
        <p:spPr>
          <a:xfrm>
            <a:off x="5888790" y="5640472"/>
            <a:ext cx="801757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327410" y="2601435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626904" y="2574831"/>
            <a:ext cx="25623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3C1345-C409-46CC-9B05-8511D51C5173}"/>
              </a:ext>
            </a:extLst>
          </p:cNvPr>
          <p:cNvSpPr/>
          <p:nvPr/>
        </p:nvSpPr>
        <p:spPr>
          <a:xfrm>
            <a:off x="8557324" y="3459983"/>
            <a:ext cx="27979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A5F9B-A5FF-4796-93B0-8C091414A23A}"/>
              </a:ext>
            </a:extLst>
          </p:cNvPr>
          <p:cNvSpPr/>
          <p:nvPr/>
        </p:nvSpPr>
        <p:spPr>
          <a:xfrm>
            <a:off x="8626904" y="4411776"/>
            <a:ext cx="299066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1C8094-B216-4225-9314-774F1B7AEB02}"/>
              </a:ext>
            </a:extLst>
          </p:cNvPr>
          <p:cNvSpPr/>
          <p:nvPr/>
        </p:nvSpPr>
        <p:spPr>
          <a:xfrm>
            <a:off x="8557324" y="5592643"/>
            <a:ext cx="30602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CE684-76DA-4F12-A37B-58044FADC66F}"/>
              </a:ext>
            </a:extLst>
          </p:cNvPr>
          <p:cNvSpPr/>
          <p:nvPr/>
        </p:nvSpPr>
        <p:spPr>
          <a:xfrm>
            <a:off x="4717426" y="3397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33D29F-2D5C-48BE-936C-6C3ED4118A69}"/>
              </a:ext>
            </a:extLst>
          </p:cNvPr>
          <p:cNvSpPr/>
          <p:nvPr/>
        </p:nvSpPr>
        <p:spPr>
          <a:xfrm>
            <a:off x="6041948" y="342455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525F3-9575-4A75-9691-AB09CE69A506}"/>
              </a:ext>
            </a:extLst>
          </p:cNvPr>
          <p:cNvSpPr/>
          <p:nvPr/>
        </p:nvSpPr>
        <p:spPr>
          <a:xfrm>
            <a:off x="7275520" y="349118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A599EC-3C76-47C6-A1EB-4F5895FC2F9A}"/>
              </a:ext>
            </a:extLst>
          </p:cNvPr>
          <p:cNvSpPr/>
          <p:nvPr/>
        </p:nvSpPr>
        <p:spPr>
          <a:xfrm>
            <a:off x="4717425" y="438345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6A1571-3B2C-41D1-B7EE-7E13046009FA}"/>
              </a:ext>
            </a:extLst>
          </p:cNvPr>
          <p:cNvSpPr/>
          <p:nvPr/>
        </p:nvSpPr>
        <p:spPr>
          <a:xfrm>
            <a:off x="5949432" y="441177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62E9E-7704-47B3-9950-98979C611B6B}"/>
              </a:ext>
            </a:extLst>
          </p:cNvPr>
          <p:cNvSpPr/>
          <p:nvPr/>
        </p:nvSpPr>
        <p:spPr>
          <a:xfrm>
            <a:off x="7327409" y="438443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633F0B-E92C-40A0-8555-03104D58A8DE}"/>
              </a:ext>
            </a:extLst>
          </p:cNvPr>
          <p:cNvSpPr/>
          <p:nvPr/>
        </p:nvSpPr>
        <p:spPr>
          <a:xfrm>
            <a:off x="4717425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733346" y="256540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3E1AF9-F7E5-40A4-AAC7-2366271DC9FF}"/>
              </a:ext>
            </a:extLst>
          </p:cNvPr>
          <p:cNvSpPr/>
          <p:nvPr/>
        </p:nvSpPr>
        <p:spPr>
          <a:xfrm>
            <a:off x="7343046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453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3576315-3B3E-425B-8F82-196097C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012F1C-10C7-4979-9D09-AAA2CAEA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96065-7795-4AEA-AC52-7D2D8F3D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8" y="257818"/>
            <a:ext cx="254473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CDB4CE-3F7A-4BC4-93A1-C30B7766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" y="3078545"/>
            <a:ext cx="3254422" cy="2690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48AD3-B40B-4679-B393-553028E2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2985004"/>
            <a:ext cx="3053400" cy="2527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7D8DEF-4C5E-40E3-BAEF-283DA39F9DF4}"/>
              </a:ext>
            </a:extLst>
          </p:cNvPr>
          <p:cNvSpPr/>
          <p:nvPr/>
        </p:nvSpPr>
        <p:spPr>
          <a:xfrm>
            <a:off x="3741145" y="2435288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8CA176-6B8A-4620-93C8-F8200E115DDF}"/>
              </a:ext>
            </a:extLst>
          </p:cNvPr>
          <p:cNvSpPr/>
          <p:nvPr/>
        </p:nvSpPr>
        <p:spPr>
          <a:xfrm>
            <a:off x="610563" y="5210639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B25EEB-C654-4B32-B5FD-FA981CE1D822}"/>
              </a:ext>
            </a:extLst>
          </p:cNvPr>
          <p:cNvSpPr/>
          <p:nvPr/>
        </p:nvSpPr>
        <p:spPr>
          <a:xfrm>
            <a:off x="7085267" y="5252048"/>
            <a:ext cx="4323781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1EEF449-B4A2-4BF9-A221-5CF185CFA68E}"/>
              </a:ext>
            </a:extLst>
          </p:cNvPr>
          <p:cNvSpPr/>
          <p:nvPr/>
        </p:nvSpPr>
        <p:spPr>
          <a:xfrm>
            <a:off x="550986" y="5273176"/>
            <a:ext cx="59184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7A5E52-7056-4BCF-9A0B-D52CF06965A7}"/>
              </a:ext>
            </a:extLst>
          </p:cNvPr>
          <p:cNvSpPr/>
          <p:nvPr/>
        </p:nvSpPr>
        <p:spPr>
          <a:xfrm>
            <a:off x="7022123" y="5345810"/>
            <a:ext cx="659049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17529E-48B0-418F-9B09-F9B993253D61}"/>
              </a:ext>
            </a:extLst>
          </p:cNvPr>
          <p:cNvSpPr/>
          <p:nvPr/>
        </p:nvSpPr>
        <p:spPr>
          <a:xfrm>
            <a:off x="8333753" y="5382786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FC54E5AF-6B08-42B0-9C40-CA7DAC18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C6957-B9FF-490C-8865-59D1EA1C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A2CC8-35EA-4C56-875A-A89F31F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49" y="358771"/>
            <a:ext cx="2721827" cy="2466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AC5AC-5A4C-4781-9285-C7F1FDCDB0C2}"/>
              </a:ext>
            </a:extLst>
          </p:cNvPr>
          <p:cNvSpPr/>
          <p:nvPr/>
        </p:nvSpPr>
        <p:spPr>
          <a:xfrm>
            <a:off x="3867890" y="2565641"/>
            <a:ext cx="4264072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AB52FF-64A7-4DEE-B99A-C16F358B7A8F}"/>
              </a:ext>
            </a:extLst>
          </p:cNvPr>
          <p:cNvSpPr/>
          <p:nvPr/>
        </p:nvSpPr>
        <p:spPr>
          <a:xfrm>
            <a:off x="3827869" y="2706274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0D5AB-F4B1-4B3B-9AD3-71E368C3C498}"/>
              </a:ext>
            </a:extLst>
          </p:cNvPr>
          <p:cNvSpPr/>
          <p:nvPr/>
        </p:nvSpPr>
        <p:spPr>
          <a:xfrm>
            <a:off x="6534963" y="269638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53CC6-4618-4CAF-8394-7F52F553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8" y="2962496"/>
            <a:ext cx="3254422" cy="2403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357ADA-853A-45BB-ABFB-649D603463FB}"/>
              </a:ext>
            </a:extLst>
          </p:cNvPr>
          <p:cNvSpPr/>
          <p:nvPr/>
        </p:nvSpPr>
        <p:spPr>
          <a:xfrm>
            <a:off x="450377" y="5366037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61672F-9477-4AF8-9EE4-93FE28E0DF7B}"/>
              </a:ext>
            </a:extLst>
          </p:cNvPr>
          <p:cNvSpPr/>
          <p:nvPr/>
        </p:nvSpPr>
        <p:spPr>
          <a:xfrm>
            <a:off x="445337" y="5496777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F62400-12C7-4AE3-BF73-E2C4B7886703}"/>
              </a:ext>
            </a:extLst>
          </p:cNvPr>
          <p:cNvSpPr/>
          <p:nvPr/>
        </p:nvSpPr>
        <p:spPr>
          <a:xfrm>
            <a:off x="1690881" y="5434758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9FDFD7-EACD-473E-8A01-879845CF5D4D}"/>
              </a:ext>
            </a:extLst>
          </p:cNvPr>
          <p:cNvSpPr/>
          <p:nvPr/>
        </p:nvSpPr>
        <p:spPr>
          <a:xfrm>
            <a:off x="3131697" y="5407463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8779F-4AA4-45D3-86F6-95BE87582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2" y="2711740"/>
            <a:ext cx="3203527" cy="3104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6A19E6-F70B-4428-8FF3-FCAB9D761B58}"/>
              </a:ext>
            </a:extLst>
          </p:cNvPr>
          <p:cNvSpPr/>
          <p:nvPr/>
        </p:nvSpPr>
        <p:spPr>
          <a:xfrm>
            <a:off x="6989786" y="5706457"/>
            <a:ext cx="4162853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8D55DA-B171-4E48-B453-AC1883858E97}"/>
              </a:ext>
            </a:extLst>
          </p:cNvPr>
          <p:cNvSpPr/>
          <p:nvPr/>
        </p:nvSpPr>
        <p:spPr>
          <a:xfrm>
            <a:off x="7070836" y="586295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A6533C-B176-4CE4-AA72-3036EFE2C993}"/>
              </a:ext>
            </a:extLst>
          </p:cNvPr>
          <p:cNvSpPr/>
          <p:nvPr/>
        </p:nvSpPr>
        <p:spPr>
          <a:xfrm>
            <a:off x="8331723" y="579103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F1FE21-E7A1-474D-A115-AE7DD9971392}"/>
              </a:ext>
            </a:extLst>
          </p:cNvPr>
          <p:cNvSpPr/>
          <p:nvPr/>
        </p:nvSpPr>
        <p:spPr>
          <a:xfrm>
            <a:off x="9733376" y="583719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5340C720-A840-4FDC-B1D5-DC90316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C2346-4385-43AC-B559-53D7EF8B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5770" r="75436" b="89454"/>
          <a:stretch/>
        </p:blipFill>
        <p:spPr>
          <a:xfrm>
            <a:off x="477908" y="1348957"/>
            <a:ext cx="1610199" cy="8346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1D771-CDAB-47F8-AE7B-9BE638143940}"/>
              </a:ext>
            </a:extLst>
          </p:cNvPr>
          <p:cNvGrpSpPr/>
          <p:nvPr/>
        </p:nvGrpSpPr>
        <p:grpSpPr>
          <a:xfrm>
            <a:off x="345032" y="1825232"/>
            <a:ext cx="10764293" cy="5025013"/>
            <a:chOff x="246607" y="1692400"/>
            <a:chExt cx="10764293" cy="5025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883C7-FD09-4952-860C-638DE2A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3310073"/>
              <a:ext cx="98298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4B8C6C-55CB-4D32-9B8D-867C25C4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041013"/>
              <a:ext cx="98298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9EF9D6-7580-40AA-9985-46E81311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692400"/>
              <a:ext cx="9829800" cy="1676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908B24-9BFC-4699-9062-3925A515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5" t="10746" r="82581" b="64810"/>
            <a:stretch/>
          </p:blipFill>
          <p:spPr>
            <a:xfrm>
              <a:off x="246607" y="2060812"/>
              <a:ext cx="804271" cy="42291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8CCE3BB-931B-4CDF-9017-60C572BF9E67}"/>
              </a:ext>
            </a:extLst>
          </p:cNvPr>
          <p:cNvSpPr/>
          <p:nvPr/>
        </p:nvSpPr>
        <p:spPr>
          <a:xfrm>
            <a:off x="6264323" y="247019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D5EECB-953D-4CD9-A532-94542FB17B51}"/>
              </a:ext>
            </a:extLst>
          </p:cNvPr>
          <p:cNvSpPr/>
          <p:nvPr/>
        </p:nvSpPr>
        <p:spPr>
          <a:xfrm>
            <a:off x="8197425" y="2022805"/>
            <a:ext cx="900751" cy="83468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E93E88-5E7C-4470-A75F-9A8A1C5B5913}"/>
              </a:ext>
            </a:extLst>
          </p:cNvPr>
          <p:cNvSpPr/>
          <p:nvPr/>
        </p:nvSpPr>
        <p:spPr>
          <a:xfrm>
            <a:off x="9163976" y="186748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3A92E1-9EEF-4BDD-985F-AAE391249218}"/>
              </a:ext>
            </a:extLst>
          </p:cNvPr>
          <p:cNvSpPr/>
          <p:nvPr/>
        </p:nvSpPr>
        <p:spPr>
          <a:xfrm>
            <a:off x="2402007" y="346433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3CE884-FB3C-4E79-99B4-B65544C35447}"/>
              </a:ext>
            </a:extLst>
          </p:cNvPr>
          <p:cNvSpPr/>
          <p:nvPr/>
        </p:nvSpPr>
        <p:spPr>
          <a:xfrm>
            <a:off x="5317083" y="400971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A60066-884D-4444-94EB-E57FACA58A3D}"/>
              </a:ext>
            </a:extLst>
          </p:cNvPr>
          <p:cNvSpPr/>
          <p:nvPr/>
        </p:nvSpPr>
        <p:spPr>
          <a:xfrm>
            <a:off x="6297970" y="4133587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F1DA4F-EAF8-4E97-BF48-127343812434}"/>
              </a:ext>
            </a:extLst>
          </p:cNvPr>
          <p:cNvSpPr/>
          <p:nvPr/>
        </p:nvSpPr>
        <p:spPr>
          <a:xfrm>
            <a:off x="7246050" y="388368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288A23-2F70-4EEE-A3A7-091E18AB5EEE}"/>
              </a:ext>
            </a:extLst>
          </p:cNvPr>
          <p:cNvSpPr/>
          <p:nvPr/>
        </p:nvSpPr>
        <p:spPr>
          <a:xfrm>
            <a:off x="10126106" y="377391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A6A96-2009-423A-8927-E92B85CD5807}"/>
              </a:ext>
            </a:extLst>
          </p:cNvPr>
          <p:cNvSpPr/>
          <p:nvPr/>
        </p:nvSpPr>
        <p:spPr>
          <a:xfrm>
            <a:off x="4353634" y="544417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5FB06D-62BB-4415-A51D-94FEDBAC7DA5}"/>
              </a:ext>
            </a:extLst>
          </p:cNvPr>
          <p:cNvSpPr/>
          <p:nvPr/>
        </p:nvSpPr>
        <p:spPr>
          <a:xfrm>
            <a:off x="5334521" y="569881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C7D91B-1F77-403E-A1A0-1A61AA485868}"/>
              </a:ext>
            </a:extLst>
          </p:cNvPr>
          <p:cNvSpPr/>
          <p:nvPr/>
        </p:nvSpPr>
        <p:spPr>
          <a:xfrm>
            <a:off x="6365494" y="582886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E023D-DA2F-4D56-93B7-BF14403ADC84}"/>
              </a:ext>
            </a:extLst>
          </p:cNvPr>
          <p:cNvSpPr/>
          <p:nvPr/>
        </p:nvSpPr>
        <p:spPr>
          <a:xfrm>
            <a:off x="8246800" y="524475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3B68C9-12C8-4014-AFD8-F5098029878D}"/>
              </a:ext>
            </a:extLst>
          </p:cNvPr>
          <p:cNvSpPr/>
          <p:nvPr/>
        </p:nvSpPr>
        <p:spPr>
          <a:xfrm>
            <a:off x="9222117" y="511930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E84202-D305-4ED9-BB3D-3A0AE23C419E}"/>
              </a:ext>
            </a:extLst>
          </p:cNvPr>
          <p:cNvSpPr/>
          <p:nvPr/>
        </p:nvSpPr>
        <p:spPr>
          <a:xfrm>
            <a:off x="4383372" y="211802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450377" y="1348958"/>
            <a:ext cx="7383438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245438-CC3A-44AA-B49F-43C295B0D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12675"/>
              </p:ext>
            </p:extLst>
          </p:nvPr>
        </p:nvGraphicFramePr>
        <p:xfrm>
          <a:off x="393700" y="393700"/>
          <a:ext cx="463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64040" imgH="440280" progId="Package">
                  <p:embed/>
                </p:oleObj>
              </mc:Choice>
              <mc:Fallback>
                <p:oleObj name="Packager Shell Object" showAsIcon="1" r:id="rId4" imgW="464040" imgH="440280" progId="Packa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93700"/>
                        <a:ext cx="4635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3B07F-7A46-49DB-A7F7-ADF1793E2549}"/>
              </a:ext>
            </a:extLst>
          </p:cNvPr>
          <p:cNvGrpSpPr/>
          <p:nvPr/>
        </p:nvGrpSpPr>
        <p:grpSpPr>
          <a:xfrm>
            <a:off x="36132" y="1933961"/>
            <a:ext cx="12498863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F616D6-D0BE-4E1A-98EF-790E8C348316}"/>
              </a:ext>
            </a:extLst>
          </p:cNvPr>
          <p:cNvCxnSpPr>
            <a:cxnSpLocks/>
          </p:cNvCxnSpPr>
          <p:nvPr/>
        </p:nvCxnSpPr>
        <p:spPr>
          <a:xfrm>
            <a:off x="3280842" y="3492167"/>
            <a:ext cx="5133003" cy="212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56AD8B-14CC-43CE-91D4-3D885ABAA978}"/>
              </a:ext>
            </a:extLst>
          </p:cNvPr>
          <p:cNvCxnSpPr/>
          <p:nvPr/>
        </p:nvCxnSpPr>
        <p:spPr>
          <a:xfrm flipH="1">
            <a:off x="2822551" y="3492167"/>
            <a:ext cx="5505120" cy="277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A64E2F-31E6-4616-A451-C53C643AE8FD}"/>
              </a:ext>
            </a:extLst>
          </p:cNvPr>
          <p:cNvCxnSpPr/>
          <p:nvPr/>
        </p:nvCxnSpPr>
        <p:spPr>
          <a:xfrm>
            <a:off x="6052982" y="3610361"/>
            <a:ext cx="2495385" cy="50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D412DE-F38A-44AE-AC75-1DA289CDA286}"/>
              </a:ext>
            </a:extLst>
          </p:cNvPr>
          <p:cNvCxnSpPr/>
          <p:nvPr/>
        </p:nvCxnSpPr>
        <p:spPr>
          <a:xfrm flipH="1">
            <a:off x="6638355" y="4389615"/>
            <a:ext cx="4634696" cy="1155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183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VNI-Avo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LC</cp:lastModifiedBy>
  <cp:revision>123</cp:revision>
  <dcterms:created xsi:type="dcterms:W3CDTF">2020-08-15T17:27:32Z</dcterms:created>
  <dcterms:modified xsi:type="dcterms:W3CDTF">2026-01-17T03:12:59Z</dcterms:modified>
</cp:coreProperties>
</file>