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87" r:id="rId3"/>
    <p:sldId id="288" r:id="rId4"/>
    <p:sldId id="289" r:id="rId5"/>
    <p:sldId id="290" r:id="rId6"/>
    <p:sldId id="2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7"/>
          <p:cNvSpPr txBox="1">
            <a:spLocks noChangeArrowheads="1"/>
          </p:cNvSpPr>
          <p:nvPr/>
        </p:nvSpPr>
        <p:spPr bwMode="auto">
          <a:xfrm>
            <a:off x="1968500" y="139701"/>
            <a:ext cx="812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VNI-Avo" pitchFamily="2" charset="0"/>
              </a:rPr>
              <a:t>Thöù ba ngaøy 8 thaùng 11 naêm 2016</a:t>
            </a:r>
          </a:p>
        </p:txBody>
      </p:sp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4660900" y="482601"/>
            <a:ext cx="271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/>
              <a:t>Học vần</a:t>
            </a:r>
          </a:p>
        </p:txBody>
      </p:sp>
      <p:pic>
        <p:nvPicPr>
          <p:cNvPr id="2052" name="Picture 32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0" y="0"/>
            <a:ext cx="6985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6200"/>
            <a:ext cx="876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867400"/>
            <a:ext cx="1701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5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9224963" y="5511801"/>
            <a:ext cx="1277938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2197100" y="1651000"/>
            <a:ext cx="46228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 b="1">
                <a:latin typeface="VNI-Avo" pitchFamily="2" charset="0"/>
              </a:rPr>
              <a:t>Kieåm tra baøi cuõ:   </a:t>
            </a: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6057900" y="1638300"/>
            <a:ext cx="21844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VNI-Avo" pitchFamily="2" charset="0"/>
              </a:rPr>
              <a:t>au - aâu</a:t>
            </a:r>
          </a:p>
        </p:txBody>
      </p:sp>
      <p:pic>
        <p:nvPicPr>
          <p:cNvPr id="2058" name="Picture 3" descr="091BBD7432A840C9AC55774F24F4C6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79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WordArt 4"/>
          <p:cNvSpPr>
            <a:spLocks noChangeArrowheads="1" noChangeShapeType="1" noTextEdit="1"/>
          </p:cNvSpPr>
          <p:nvPr/>
        </p:nvSpPr>
        <p:spPr bwMode="auto">
          <a:xfrm>
            <a:off x="4114800" y="3276600"/>
            <a:ext cx="3200400" cy="1295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LỚP 1A</a:t>
            </a:r>
          </a:p>
        </p:txBody>
      </p:sp>
      <p:pic>
        <p:nvPicPr>
          <p:cNvPr id="2060" name="Picture 3" descr="091BBD7432A840C9AC55774F24F4C6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03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WordArt 4"/>
          <p:cNvSpPr>
            <a:spLocks noChangeArrowheads="1" noChangeShapeType="1" noTextEdit="1"/>
          </p:cNvSpPr>
          <p:nvPr/>
        </p:nvSpPr>
        <p:spPr bwMode="auto">
          <a:xfrm>
            <a:off x="4114800" y="3352800"/>
            <a:ext cx="3200400" cy="1295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LỚP 1A</a:t>
            </a:r>
          </a:p>
        </p:txBody>
      </p:sp>
      <p:pic>
        <p:nvPicPr>
          <p:cNvPr id="2062" name="Picture 3" descr="091BBD7432A840C9AC55774F24F4C6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0727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WordArt 4"/>
          <p:cNvSpPr>
            <a:spLocks noChangeArrowheads="1" noChangeShapeType="1" noTextEdit="1"/>
          </p:cNvSpPr>
          <p:nvPr/>
        </p:nvSpPr>
        <p:spPr bwMode="auto">
          <a:xfrm>
            <a:off x="2197100" y="3530600"/>
            <a:ext cx="7052917" cy="6477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BÀI 21: SỐ </a:t>
            </a:r>
            <a:r>
              <a:rPr lang="en-US" sz="3600" b="1" kern="10" dirty="0" err="1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kern="10" dirty="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3600" b="1" kern="10" err="1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SỐ (TIẾT 6)</a:t>
            </a:r>
            <a:endParaRPr lang="en-US" sz="3600" b="1" kern="10" dirty="0">
              <a:ln w="18000">
                <a:solidFill>
                  <a:srgbClr val="1F1FAD"/>
                </a:solidFill>
                <a:miter lim="800000"/>
                <a:headEnd/>
                <a:tailEnd/>
              </a:ln>
              <a:solidFill>
                <a:srgbClr val="FF0000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4" name="WordArt 4"/>
          <p:cNvSpPr>
            <a:spLocks noChangeArrowheads="1" noChangeShapeType="1" noTextEdit="1"/>
          </p:cNvSpPr>
          <p:nvPr/>
        </p:nvSpPr>
        <p:spPr bwMode="auto">
          <a:xfrm>
            <a:off x="4064000" y="2324100"/>
            <a:ext cx="4368800" cy="9271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4185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C000"/>
              </a:contour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065" name="WordArt 4"/>
          <p:cNvSpPr>
            <a:spLocks noChangeArrowheads="1" noChangeShapeType="1" noTextEdit="1"/>
          </p:cNvSpPr>
          <p:nvPr/>
        </p:nvSpPr>
        <p:spPr bwMode="auto">
          <a:xfrm>
            <a:off x="2197100" y="5499100"/>
            <a:ext cx="7529996" cy="711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CC0099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thực hiện: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FDBEF7-0CE1-05AC-D441-4D1AF568184B}"/>
              </a:ext>
            </a:extLst>
          </p:cNvPr>
          <p:cNvSpPr txBox="1"/>
          <p:nvPr/>
        </p:nvSpPr>
        <p:spPr>
          <a:xfrm>
            <a:off x="1630020" y="16053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UBND PHƯỜNG HƯNG ĐẠO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14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8A98444B-1FC9-4DC3-B8E3-03D252269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08FADA75-7BCF-4D38-B095-F45155E45996}"/>
              </a:ext>
            </a:extLst>
          </p:cNvPr>
          <p:cNvGrpSpPr/>
          <p:nvPr/>
        </p:nvGrpSpPr>
        <p:grpSpPr>
          <a:xfrm>
            <a:off x="4778085" y="19014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0FB49666-A741-49CD-A536-F90D5353DB15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F61F9A2A-9BA7-4731-BA84-C02DC9ECF2F0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6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0AB519C-CFE6-4341-8B02-6C1355E288F7}"/>
              </a:ext>
            </a:extLst>
          </p:cNvPr>
          <p:cNvSpPr txBox="1"/>
          <p:nvPr/>
        </p:nvSpPr>
        <p:spPr>
          <a:xfrm>
            <a:off x="3576220" y="3496831"/>
            <a:ext cx="5039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</a:t>
            </a:r>
          </a:p>
        </p:txBody>
      </p:sp>
    </p:spTree>
    <p:extLst>
      <p:ext uri="{BB962C8B-B14F-4D97-AF65-F5344CB8AC3E}">
        <p14:creationId xmlns:p14="http://schemas.microsoft.com/office/powerpoint/2010/main" val="414248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D26FD70D-6FED-42D3-B1C4-1D1EBBF8EA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2782437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EBD8A7-BCD3-4914-A6E2-5B2AF14B1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13532" r="77680" b="82687"/>
          <a:stretch/>
        </p:blipFill>
        <p:spPr>
          <a:xfrm>
            <a:off x="368490" y="1445324"/>
            <a:ext cx="2020238" cy="6427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9CB037-73E6-4195-8F1D-9F80676C13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42" t="17910" r="13717" b="30149"/>
          <a:stretch/>
        </p:blipFill>
        <p:spPr>
          <a:xfrm>
            <a:off x="1241947" y="1987674"/>
            <a:ext cx="10153933" cy="48586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046CCA-3702-4BF2-B308-2786DC77FC66}"/>
              </a:ext>
            </a:extLst>
          </p:cNvPr>
          <p:cNvSpPr/>
          <p:nvPr/>
        </p:nvSpPr>
        <p:spPr>
          <a:xfrm>
            <a:off x="4353636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785C7C-04E3-4C6E-98AC-467DE9FF32D6}"/>
              </a:ext>
            </a:extLst>
          </p:cNvPr>
          <p:cNvSpPr/>
          <p:nvPr/>
        </p:nvSpPr>
        <p:spPr>
          <a:xfrm>
            <a:off x="5390866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8E058F-E655-48CE-96A4-27B6B6FD60E8}"/>
              </a:ext>
            </a:extLst>
          </p:cNvPr>
          <p:cNvSpPr/>
          <p:nvPr/>
        </p:nvSpPr>
        <p:spPr>
          <a:xfrm>
            <a:off x="6428096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C8F789-448F-455F-A678-E8B904A5DA70}"/>
              </a:ext>
            </a:extLst>
          </p:cNvPr>
          <p:cNvSpPr/>
          <p:nvPr/>
        </p:nvSpPr>
        <p:spPr>
          <a:xfrm>
            <a:off x="7356143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1034BD-04AB-4386-B19A-25F9E1556EBA}"/>
              </a:ext>
            </a:extLst>
          </p:cNvPr>
          <p:cNvSpPr/>
          <p:nvPr/>
        </p:nvSpPr>
        <p:spPr>
          <a:xfrm>
            <a:off x="4353636" y="5363570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45F8F-A9C4-46B8-9E84-ED142B083098}"/>
              </a:ext>
            </a:extLst>
          </p:cNvPr>
          <p:cNvSpPr/>
          <p:nvPr/>
        </p:nvSpPr>
        <p:spPr>
          <a:xfrm>
            <a:off x="5390866" y="5363570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47BB32-191B-4908-99FC-EF1162B7F487}"/>
              </a:ext>
            </a:extLst>
          </p:cNvPr>
          <p:cNvSpPr/>
          <p:nvPr/>
        </p:nvSpPr>
        <p:spPr>
          <a:xfrm>
            <a:off x="6428095" y="5363570"/>
            <a:ext cx="928047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B23880-27A3-46EB-9ABA-CF7F68F3AF85}"/>
              </a:ext>
            </a:extLst>
          </p:cNvPr>
          <p:cNvSpPr/>
          <p:nvPr/>
        </p:nvSpPr>
        <p:spPr>
          <a:xfrm>
            <a:off x="7356143" y="5363570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6BC052-8749-4BCB-A6E0-BF3BC86C5FE4}"/>
              </a:ext>
            </a:extLst>
          </p:cNvPr>
          <p:cNvSpPr/>
          <p:nvPr/>
        </p:nvSpPr>
        <p:spPr>
          <a:xfrm>
            <a:off x="4353636" y="5852046"/>
            <a:ext cx="1037230" cy="483927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377640-1B52-4A20-9905-4784638BAA0A}"/>
              </a:ext>
            </a:extLst>
          </p:cNvPr>
          <p:cNvSpPr/>
          <p:nvPr/>
        </p:nvSpPr>
        <p:spPr>
          <a:xfrm>
            <a:off x="5390866" y="5852046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5127F6-0645-4AF0-BF93-06EA99BCCFF9}"/>
              </a:ext>
            </a:extLst>
          </p:cNvPr>
          <p:cNvSpPr/>
          <p:nvPr/>
        </p:nvSpPr>
        <p:spPr>
          <a:xfrm>
            <a:off x="6428096" y="5829016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91F4E7-09A9-4B9A-B619-630E64AA3C40}"/>
              </a:ext>
            </a:extLst>
          </p:cNvPr>
          <p:cNvSpPr/>
          <p:nvPr/>
        </p:nvSpPr>
        <p:spPr>
          <a:xfrm>
            <a:off x="7356143" y="5852046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</a:p>
        </p:txBody>
      </p:sp>
    </p:spTree>
    <p:extLst>
      <p:ext uri="{BB962C8B-B14F-4D97-AF65-F5344CB8AC3E}">
        <p14:creationId xmlns:p14="http://schemas.microsoft.com/office/powerpoint/2010/main" val="39125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37E92225-7D6F-42C2-8B4C-2C6CAA5210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2782437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6B0531-523E-497F-9A02-C485657FD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 t="75622" r="10351" b="10249"/>
          <a:stretch/>
        </p:blipFill>
        <p:spPr>
          <a:xfrm>
            <a:off x="600501" y="2224585"/>
            <a:ext cx="10249469" cy="4448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ABA761-84DE-4438-9DB0-49DCADA1AE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58508" r="76278" b="37114"/>
          <a:stretch/>
        </p:blipFill>
        <p:spPr>
          <a:xfrm>
            <a:off x="600501" y="1445324"/>
            <a:ext cx="1555845" cy="65643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CC63A4-8198-4BEF-AD1B-C5814C781DD9}"/>
              </a:ext>
            </a:extLst>
          </p:cNvPr>
          <p:cNvSpPr/>
          <p:nvPr/>
        </p:nvSpPr>
        <p:spPr>
          <a:xfrm>
            <a:off x="600502" y="2470245"/>
            <a:ext cx="832514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42452DB-4412-4248-9C1C-46792D0CBF5B}"/>
              </a:ext>
            </a:extLst>
          </p:cNvPr>
          <p:cNvSpPr/>
          <p:nvPr/>
        </p:nvSpPr>
        <p:spPr>
          <a:xfrm>
            <a:off x="600503" y="3788592"/>
            <a:ext cx="832514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5A1BFA-B509-46D7-8D68-6F34120C2DEA}"/>
              </a:ext>
            </a:extLst>
          </p:cNvPr>
          <p:cNvSpPr/>
          <p:nvPr/>
        </p:nvSpPr>
        <p:spPr>
          <a:xfrm>
            <a:off x="600502" y="5033599"/>
            <a:ext cx="832514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C5030F-F4D8-41DE-9F71-39A7E05107EA}"/>
              </a:ext>
            </a:extLst>
          </p:cNvPr>
          <p:cNvSpPr/>
          <p:nvPr/>
        </p:nvSpPr>
        <p:spPr>
          <a:xfrm>
            <a:off x="7085463" y="2470245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4EBF75-9F52-4595-BB43-E87464DEB66C}"/>
              </a:ext>
            </a:extLst>
          </p:cNvPr>
          <p:cNvSpPr/>
          <p:nvPr/>
        </p:nvSpPr>
        <p:spPr>
          <a:xfrm>
            <a:off x="8967716" y="2470244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B632761-ED64-4B34-B5C3-06CC36137296}"/>
              </a:ext>
            </a:extLst>
          </p:cNvPr>
          <p:cNvSpPr/>
          <p:nvPr/>
        </p:nvSpPr>
        <p:spPr>
          <a:xfrm>
            <a:off x="7099110" y="3747648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3EB5BF1-BE40-4BCE-9936-C706AE54BA0D}"/>
              </a:ext>
            </a:extLst>
          </p:cNvPr>
          <p:cNvSpPr/>
          <p:nvPr/>
        </p:nvSpPr>
        <p:spPr>
          <a:xfrm>
            <a:off x="8955205" y="3693056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8BB8FFC-FBA3-4C42-8BC3-E0B321FF4670}"/>
              </a:ext>
            </a:extLst>
          </p:cNvPr>
          <p:cNvSpPr/>
          <p:nvPr/>
        </p:nvSpPr>
        <p:spPr>
          <a:xfrm>
            <a:off x="7099110" y="5025051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FA58ED7-E465-4C24-B04C-B738B7283753}"/>
              </a:ext>
            </a:extLst>
          </p:cNvPr>
          <p:cNvSpPr/>
          <p:nvPr/>
        </p:nvSpPr>
        <p:spPr>
          <a:xfrm>
            <a:off x="8955204" y="5127729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034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389485-37DA-452F-A701-C9C2CEEBA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4980" r="63935" b="87259"/>
          <a:stretch/>
        </p:blipFill>
        <p:spPr>
          <a:xfrm>
            <a:off x="95535" y="259307"/>
            <a:ext cx="2142698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8D58AF-6D70-4E63-BCC4-99985D05B2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17114" r="29427" b="62985"/>
          <a:stretch/>
        </p:blipFill>
        <p:spPr>
          <a:xfrm>
            <a:off x="866632" y="1835624"/>
            <a:ext cx="10556543" cy="47630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6FEDAA-0EB8-4F65-9D99-5580DAB12A20}"/>
              </a:ext>
            </a:extLst>
          </p:cNvPr>
          <p:cNvSpPr/>
          <p:nvPr/>
        </p:nvSpPr>
        <p:spPr>
          <a:xfrm>
            <a:off x="3338995" y="464276"/>
            <a:ext cx="5514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CÁNH CỤT CÂU CÁ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0AB17D-26AC-48F8-B979-AFC8F44B5018}"/>
              </a:ext>
            </a:extLst>
          </p:cNvPr>
          <p:cNvGrpSpPr/>
          <p:nvPr/>
        </p:nvGrpSpPr>
        <p:grpSpPr>
          <a:xfrm>
            <a:off x="768300" y="1303360"/>
            <a:ext cx="10654875" cy="4983219"/>
            <a:chOff x="4371471" y="1303360"/>
            <a:chExt cx="5839485" cy="41481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12AD078-F276-484C-90F8-6A299BCD4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815" b="92303" l="9896" r="92622">
                          <a14:foregroundMark x1="44358" y1="71798" x2="10243" y2="36946"/>
                          <a14:foregroundMark x1="54253" y1="73953" x2="92448" y2="37623"/>
                          <a14:foregroundMark x1="49740" y1="71367" x2="51476" y2="36823"/>
                          <a14:foregroundMark x1="34722" y1="46736" x2="35243" y2="37377"/>
                          <a14:foregroundMark x1="67969" y1="45320" x2="67969" y2="45320"/>
                          <a14:foregroundMark x1="67969" y1="45320" x2="67969" y2="45320"/>
                          <a14:foregroundMark x1="67188" y1="49631" x2="68924" y2="38054"/>
                          <a14:foregroundMark x1="78906" y1="36207" x2="77517" y2="24815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18" t="37612" r="7544" b="8362"/>
            <a:stretch/>
          </p:blipFill>
          <p:spPr>
            <a:xfrm>
              <a:off x="4371471" y="1746433"/>
              <a:ext cx="3971498" cy="370511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2792DAB-8399-4AB1-9AB7-B94704B2F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48" t="23880" r="12034" b="60597"/>
            <a:stretch/>
          </p:blipFill>
          <p:spPr>
            <a:xfrm>
              <a:off x="9241965" y="1303360"/>
              <a:ext cx="968991" cy="1064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219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0" y="493152"/>
            <a:ext cx="7772401" cy="5323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2570" y="5354744"/>
            <a:ext cx="88813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HẸN GẶP LẠI CÁC EM!!</a:t>
            </a:r>
          </a:p>
        </p:txBody>
      </p:sp>
    </p:spTree>
    <p:extLst>
      <p:ext uri="{BB962C8B-B14F-4D97-AF65-F5344CB8AC3E}">
        <p14:creationId xmlns:p14="http://schemas.microsoft.com/office/powerpoint/2010/main" val="2781241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91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LC</cp:lastModifiedBy>
  <cp:revision>123</cp:revision>
  <dcterms:created xsi:type="dcterms:W3CDTF">2020-08-15T17:27:32Z</dcterms:created>
  <dcterms:modified xsi:type="dcterms:W3CDTF">2026-01-17T03:14:54Z</dcterms:modified>
</cp:coreProperties>
</file>