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007577223" r:id="rId2"/>
    <p:sldId id="256" r:id="rId3"/>
    <p:sldId id="275" r:id="rId4"/>
    <p:sldId id="257" r:id="rId5"/>
    <p:sldId id="258" r:id="rId6"/>
    <p:sldId id="259" r:id="rId7"/>
    <p:sldId id="260" r:id="rId8"/>
    <p:sldId id="276" r:id="rId9"/>
    <p:sldId id="277" r:id="rId10"/>
    <p:sldId id="278" r:id="rId11"/>
    <p:sldId id="261" r:id="rId12"/>
    <p:sldId id="263" r:id="rId13"/>
    <p:sldId id="279" r:id="rId14"/>
    <p:sldId id="262" r:id="rId15"/>
    <p:sldId id="264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6F9"/>
    <a:srgbClr val="FBD8BB"/>
    <a:srgbClr val="CAE8AA"/>
    <a:srgbClr val="5BD4FF"/>
    <a:srgbClr val="25C6FF"/>
    <a:srgbClr val="FFDB69"/>
    <a:srgbClr val="BEE395"/>
    <a:srgbClr val="A9DA74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87722" autoAdjust="0"/>
  </p:normalViewPr>
  <p:slideViewPr>
    <p:cSldViewPr>
      <p:cViewPr varScale="1">
        <p:scale>
          <a:sx n="84" d="100"/>
          <a:sy n="84" d="100"/>
        </p:scale>
        <p:origin x="3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likhác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luyện</a:t>
            </a:r>
            <a:r>
              <a:rPr lang="en-US" baseline="0"/>
              <a:t>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6" y="273845"/>
            <a:ext cx="786718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2950" y="400051"/>
            <a:ext cx="7600950" cy="320857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3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3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Giải thưởng tình bạn (Tiết 1)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25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04950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59045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3417925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66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4324350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4558D6-38F0-4311-B631-D62F2A6FA46A}"/>
              </a:ext>
            </a:extLst>
          </p:cNvPr>
          <p:cNvCxnSpPr/>
          <p:nvPr/>
        </p:nvCxnSpPr>
        <p:spPr>
          <a:xfrm flipH="1">
            <a:off x="8382000" y="81502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D8ED2D-DD83-4004-A630-BDB87340B9C7}"/>
              </a:ext>
            </a:extLst>
          </p:cNvPr>
          <p:cNvCxnSpPr/>
          <p:nvPr/>
        </p:nvCxnSpPr>
        <p:spPr>
          <a:xfrm flipH="1">
            <a:off x="1676400" y="173355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1F679-380F-4C97-AD3A-8963BBE505A1}"/>
              </a:ext>
            </a:extLst>
          </p:cNvPr>
          <p:cNvCxnSpPr/>
          <p:nvPr/>
        </p:nvCxnSpPr>
        <p:spPr>
          <a:xfrm flipH="1">
            <a:off x="1905000" y="215877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CD75B-F285-4B5E-A928-E657409EAA02}"/>
              </a:ext>
            </a:extLst>
          </p:cNvPr>
          <p:cNvCxnSpPr/>
          <p:nvPr/>
        </p:nvCxnSpPr>
        <p:spPr>
          <a:xfrm flipH="1">
            <a:off x="6477000" y="210972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3BBD0-2415-4498-987F-A33A78A9A8BE}"/>
              </a:ext>
            </a:extLst>
          </p:cNvPr>
          <p:cNvCxnSpPr/>
          <p:nvPr/>
        </p:nvCxnSpPr>
        <p:spPr>
          <a:xfrm flipH="1">
            <a:off x="7239000" y="253494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375B0-71A6-42F0-B884-CB9E5EEE5E5B}"/>
              </a:ext>
            </a:extLst>
          </p:cNvPr>
          <p:cNvCxnSpPr/>
          <p:nvPr/>
        </p:nvCxnSpPr>
        <p:spPr>
          <a:xfrm flipH="1">
            <a:off x="5486400" y="29601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AB2D0-C4C3-40EE-A972-951CEE27EADC}"/>
              </a:ext>
            </a:extLst>
          </p:cNvPr>
          <p:cNvCxnSpPr/>
          <p:nvPr/>
        </p:nvCxnSpPr>
        <p:spPr>
          <a:xfrm flipH="1">
            <a:off x="6858000" y="334908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8C0982-4BF8-4E3F-ABA7-C97CB607E588}"/>
              </a:ext>
            </a:extLst>
          </p:cNvPr>
          <p:cNvCxnSpPr/>
          <p:nvPr/>
        </p:nvCxnSpPr>
        <p:spPr>
          <a:xfrm flipH="1">
            <a:off x="6906756" y="377837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8"/>
            <a:ext cx="4038600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717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khi trọng tài ra hiệu, hai bạn lao như tên bắn.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265528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28215" y="262988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54612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 vạch xuất phát, nai và hoẵng xoạc chân lấy đà.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7494" y="3120736"/>
            <a:ext cx="98712" cy="425225"/>
            <a:chOff x="2225388" y="3725155"/>
            <a:chExt cx="98712" cy="42522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914900" y="165950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10500" y="165950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712028" y="2089929"/>
            <a:ext cx="107372" cy="425225"/>
            <a:chOff x="1524000" y="2410731"/>
            <a:chExt cx="107372" cy="42522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370279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cả hai đều được tặng giải thưởng tình bạn.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48000" y="376092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91200" y="381617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89208" y="4248150"/>
            <a:ext cx="98712" cy="425225"/>
            <a:chOff x="2225388" y="3725155"/>
            <a:chExt cx="98712" cy="42522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4324350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4558D6-38F0-4311-B631-D62F2A6FA46A}"/>
              </a:ext>
            </a:extLst>
          </p:cNvPr>
          <p:cNvCxnSpPr/>
          <p:nvPr/>
        </p:nvCxnSpPr>
        <p:spPr>
          <a:xfrm flipH="1">
            <a:off x="8382000" y="81502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D8ED2D-DD83-4004-A630-BDB87340B9C7}"/>
              </a:ext>
            </a:extLst>
          </p:cNvPr>
          <p:cNvCxnSpPr/>
          <p:nvPr/>
        </p:nvCxnSpPr>
        <p:spPr>
          <a:xfrm flipH="1">
            <a:off x="1676400" y="1733550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1F679-380F-4C97-AD3A-8963BBE505A1}"/>
              </a:ext>
            </a:extLst>
          </p:cNvPr>
          <p:cNvCxnSpPr/>
          <p:nvPr/>
        </p:nvCxnSpPr>
        <p:spPr>
          <a:xfrm flipH="1">
            <a:off x="1905000" y="215877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CD75B-F285-4B5E-A928-E657409EAA02}"/>
              </a:ext>
            </a:extLst>
          </p:cNvPr>
          <p:cNvCxnSpPr/>
          <p:nvPr/>
        </p:nvCxnSpPr>
        <p:spPr>
          <a:xfrm flipH="1">
            <a:off x="6477000" y="210972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3BBD0-2415-4498-987F-A33A78A9A8BE}"/>
              </a:ext>
            </a:extLst>
          </p:cNvPr>
          <p:cNvCxnSpPr/>
          <p:nvPr/>
        </p:nvCxnSpPr>
        <p:spPr>
          <a:xfrm flipH="1">
            <a:off x="7239000" y="253494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375B0-71A6-42F0-B884-CB9E5EEE5E5B}"/>
              </a:ext>
            </a:extLst>
          </p:cNvPr>
          <p:cNvCxnSpPr/>
          <p:nvPr/>
        </p:nvCxnSpPr>
        <p:spPr>
          <a:xfrm flipH="1">
            <a:off x="5486400" y="29601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AB2D0-C4C3-40EE-A972-951CEE27EADC}"/>
              </a:ext>
            </a:extLst>
          </p:cNvPr>
          <p:cNvCxnSpPr/>
          <p:nvPr/>
        </p:nvCxnSpPr>
        <p:spPr>
          <a:xfrm flipH="1">
            <a:off x="6858000" y="334908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8C0982-4BF8-4E3F-ABA7-C97CB607E588}"/>
              </a:ext>
            </a:extLst>
          </p:cNvPr>
          <p:cNvCxnSpPr/>
          <p:nvPr/>
        </p:nvCxnSpPr>
        <p:spPr>
          <a:xfrm flipH="1">
            <a:off x="6906756" y="377837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798" y="4375021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871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016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3820030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9"/>
          <a:stretch/>
        </p:blipFill>
        <p:spPr bwMode="auto">
          <a:xfrm>
            <a:off x="170810" y="2914363"/>
            <a:ext cx="3810000" cy="20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5777221" cy="30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76400" y="2579060"/>
              <a:ext cx="5714999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GIẢI THƯỞNG TÌNH BẠN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514350"/>
            <a:ext cx="80772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823" r="26940" b="23438"/>
          <a:stretch/>
        </p:blipFill>
        <p:spPr bwMode="auto">
          <a:xfrm>
            <a:off x="1628775" y="1251269"/>
            <a:ext cx="5886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67119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59406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thưởng tình bạn</a:t>
            </a:r>
            <a:endParaRPr lang="en-US" sz="32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795417"/>
            <a:ext cx="8762999" cy="43396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lao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trí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vấp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vội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(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27" y="471560"/>
            <a:ext cx="6964813" cy="37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218" y="4404013"/>
            <a:ext cx="497378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076450" y="78999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510146" y="123343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59396" y="165068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057400" y="196215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248400" y="2046787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010400" y="237593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905000" y="325755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553200" y="3125808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66800" y="4070638"/>
            <a:ext cx="762000" cy="762000"/>
            <a:chOff x="1129146" y="3698492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29146" y="3698492"/>
              <a:ext cx="762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343892" y="3910834"/>
              <a:ext cx="337316" cy="3373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-796447" y="338558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0" y="4400550"/>
            <a:ext cx="5029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590550"/>
            <a:ext cx="527050" cy="25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3115638"/>
            <a:ext cx="527050" cy="8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047" y="1803082"/>
            <a:ext cx="527050" cy="51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6117" y="1650682"/>
            <a:ext cx="1066800" cy="8572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96117" y="3169970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-1516017" y="1723924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1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078" y="4359084"/>
            <a:ext cx="799632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5780" y="1733550"/>
            <a:ext cx="134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52398" y="2934373"/>
            <a:ext cx="1323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41719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54638" y="1276350"/>
            <a:ext cx="850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33700" y="2114550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27681" y="3714750"/>
            <a:ext cx="67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89000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 chân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888999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  -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     - 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   -</a:t>
            </a:r>
          </a:p>
        </p:txBody>
      </p:sp>
    </p:spTree>
    <p:extLst>
      <p:ext uri="{BB962C8B-B14F-4D97-AF65-F5344CB8AC3E}">
        <p14:creationId xmlns:p14="http://schemas.microsoft.com/office/powerpoint/2010/main" val="334661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47750"/>
            <a:ext cx="3276600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0" y="1047750"/>
            <a:ext cx="51325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7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443</Words>
  <Application>Microsoft Office PowerPoint</Application>
  <PresentationFormat>On-screen Show (16:9)</PresentationFormat>
  <Paragraphs>73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 Narrow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Ôn và khởi động</vt:lpstr>
      <vt:lpstr>PowerPoint Presentation</vt:lpstr>
      <vt:lpstr>PowerPoint Presentation</vt:lpstr>
      <vt:lpstr>Đoạn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LC</cp:lastModifiedBy>
  <cp:revision>106</cp:revision>
  <dcterms:created xsi:type="dcterms:W3CDTF">2020-12-08T15:48:47Z</dcterms:created>
  <dcterms:modified xsi:type="dcterms:W3CDTF">2026-01-17T02:41:52Z</dcterms:modified>
</cp:coreProperties>
</file>