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07577223" r:id="rId2"/>
    <p:sldId id="256" r:id="rId3"/>
    <p:sldId id="275" r:id="rId4"/>
    <p:sldId id="266" r:id="rId5"/>
    <p:sldId id="268" r:id="rId6"/>
    <p:sldId id="267" r:id="rId7"/>
    <p:sldId id="270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F9"/>
    <a:srgbClr val="FBD8BB"/>
    <a:srgbClr val="CAE8AA"/>
    <a:srgbClr val="5BD4FF"/>
    <a:srgbClr val="25C6FF"/>
    <a:srgbClr val="FFDB69"/>
    <a:srgbClr val="BEE395"/>
    <a:srgbClr val="A9DA74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7722" autoAdjust="0"/>
  </p:normalViewPr>
  <p:slideViewPr>
    <p:cSldViewPr>
      <p:cViewPr varScale="1">
        <p:scale>
          <a:sx n="84" d="100"/>
          <a:sy n="84" d="100"/>
        </p:scale>
        <p:origin x="3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6" y="273845"/>
            <a:ext cx="7867188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2950" y="400051"/>
            <a:ext cx="7600950" cy="3208571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3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Giải thưởng tình bạn (Tiết 2)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5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5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225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225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0"/>
          <p:cNvSpPr/>
          <p:nvPr/>
        </p:nvSpPr>
        <p:spPr>
          <a:xfrm rot="416356">
            <a:off x="13066912" y="966823"/>
            <a:ext cx="1945316" cy="695802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3999"/>
              <a:gd name="connsiteY0" fmla="*/ 0 h 724766"/>
              <a:gd name="connsiteX1" fmla="*/ 5334000 w 5333999"/>
              <a:gd name="connsiteY1" fmla="*/ 0 h 724766"/>
              <a:gd name="connsiteX2" fmla="*/ 3970191 w 5333999"/>
              <a:gd name="connsiteY2" fmla="*/ 513468 h 724766"/>
              <a:gd name="connsiteX3" fmla="*/ 5334000 w 5333999"/>
              <a:gd name="connsiteY3" fmla="*/ 724766 h 724766"/>
              <a:gd name="connsiteX4" fmla="*/ 0 w 5333999"/>
              <a:gd name="connsiteY4" fmla="*/ 724766 h 724766"/>
              <a:gd name="connsiteX5" fmla="*/ 0 w 5333999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572681 w 5334002"/>
              <a:gd name="connsiteY2" fmla="*/ 409907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649495"/>
              <a:gd name="connsiteY0" fmla="*/ 0 h 724766"/>
              <a:gd name="connsiteX1" fmla="*/ 5649496 w 5649495"/>
              <a:gd name="connsiteY1" fmla="*/ 27302 h 724766"/>
              <a:gd name="connsiteX2" fmla="*/ 4572681 w 5649495"/>
              <a:gd name="connsiteY2" fmla="*/ 409907 h 724766"/>
              <a:gd name="connsiteX3" fmla="*/ 5334000 w 5649495"/>
              <a:gd name="connsiteY3" fmla="*/ 724766 h 724766"/>
              <a:gd name="connsiteX4" fmla="*/ 0 w 5649495"/>
              <a:gd name="connsiteY4" fmla="*/ 724766 h 724766"/>
              <a:gd name="connsiteX5" fmla="*/ 0 w 5649495"/>
              <a:gd name="connsiteY5" fmla="*/ 0 h 724766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24345 w 5673840"/>
              <a:gd name="connsiteY4" fmla="*/ 697464 h 697464"/>
              <a:gd name="connsiteX5" fmla="*/ -1 w 5673840"/>
              <a:gd name="connsiteY5" fmla="*/ 152873 h 697464"/>
              <a:gd name="connsiteX0" fmla="*/ -1 w 5673840"/>
              <a:gd name="connsiteY0" fmla="*/ 152873 h 697464"/>
              <a:gd name="connsiteX1" fmla="*/ 5673841 w 5673840"/>
              <a:gd name="connsiteY1" fmla="*/ 0 h 697464"/>
              <a:gd name="connsiteX2" fmla="*/ 4597026 w 5673840"/>
              <a:gd name="connsiteY2" fmla="*/ 382605 h 697464"/>
              <a:gd name="connsiteX3" fmla="*/ 5358345 w 5673840"/>
              <a:gd name="connsiteY3" fmla="*/ 697464 h 697464"/>
              <a:gd name="connsiteX4" fmla="*/ 6831 w 5673840"/>
              <a:gd name="connsiteY4" fmla="*/ 568730 h 697464"/>
              <a:gd name="connsiteX5" fmla="*/ -1 w 5673840"/>
              <a:gd name="connsiteY5" fmla="*/ 152873 h 697464"/>
              <a:gd name="connsiteX0" fmla="*/ -1 w 5673840"/>
              <a:gd name="connsiteY0" fmla="*/ 152873 h 661803"/>
              <a:gd name="connsiteX1" fmla="*/ 5673841 w 5673840"/>
              <a:gd name="connsiteY1" fmla="*/ 0 h 661803"/>
              <a:gd name="connsiteX2" fmla="*/ 4597026 w 5673840"/>
              <a:gd name="connsiteY2" fmla="*/ 382605 h 661803"/>
              <a:gd name="connsiteX3" fmla="*/ 5253439 w 5673840"/>
              <a:gd name="connsiteY3" fmla="*/ 661803 h 661803"/>
              <a:gd name="connsiteX4" fmla="*/ 6831 w 5673840"/>
              <a:gd name="connsiteY4" fmla="*/ 568730 h 661803"/>
              <a:gd name="connsiteX5" fmla="*/ -1 w 5673840"/>
              <a:gd name="connsiteY5" fmla="*/ 152873 h 66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3840" h="661803">
                <a:moveTo>
                  <a:pt x="-1" y="152873"/>
                </a:moveTo>
                <a:lnTo>
                  <a:pt x="5673841" y="0"/>
                </a:lnTo>
                <a:cubicBezTo>
                  <a:pt x="5674995" y="102899"/>
                  <a:pt x="4595872" y="279706"/>
                  <a:pt x="4597026" y="382605"/>
                </a:cubicBezTo>
                <a:lnTo>
                  <a:pt x="5253439" y="661803"/>
                </a:lnTo>
                <a:lnTo>
                  <a:pt x="6831" y="568730"/>
                </a:lnTo>
                <a:lnTo>
                  <a:pt x="-1" y="1528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6064" y="964372"/>
            <a:ext cx="5334002" cy="646524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9616287" y="1021956"/>
            <a:ext cx="5049983" cy="543791"/>
          </a:xfrm>
          <a:custGeom>
            <a:avLst/>
            <a:gdLst>
              <a:gd name="connsiteX0" fmla="*/ 0 w 5334000"/>
              <a:gd name="connsiteY0" fmla="*/ 0 h 724766"/>
              <a:gd name="connsiteX1" fmla="*/ 5334000 w 5334000"/>
              <a:gd name="connsiteY1" fmla="*/ 0 h 724766"/>
              <a:gd name="connsiteX2" fmla="*/ 5334000 w 5334000"/>
              <a:gd name="connsiteY2" fmla="*/ 724766 h 724766"/>
              <a:gd name="connsiteX3" fmla="*/ 0 w 5334000"/>
              <a:gd name="connsiteY3" fmla="*/ 724766 h 724766"/>
              <a:gd name="connsiteX4" fmla="*/ 0 w 5334000"/>
              <a:gd name="connsiteY4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69873 w 5334002"/>
              <a:gd name="connsiteY2" fmla="*/ 506124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  <a:gd name="connsiteX0" fmla="*/ 0 w 5334002"/>
              <a:gd name="connsiteY0" fmla="*/ 0 h 724766"/>
              <a:gd name="connsiteX1" fmla="*/ 5334000 w 5334002"/>
              <a:gd name="connsiteY1" fmla="*/ 0 h 724766"/>
              <a:gd name="connsiteX2" fmla="*/ 4849092 w 5334002"/>
              <a:gd name="connsiteY2" fmla="*/ 454170 h 724766"/>
              <a:gd name="connsiteX3" fmla="*/ 5334000 w 5334002"/>
              <a:gd name="connsiteY3" fmla="*/ 724766 h 724766"/>
              <a:gd name="connsiteX4" fmla="*/ 0 w 5334002"/>
              <a:gd name="connsiteY4" fmla="*/ 724766 h 724766"/>
              <a:gd name="connsiteX5" fmla="*/ 0 w 5334002"/>
              <a:gd name="connsiteY5" fmla="*/ 0 h 72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4002" h="724766">
                <a:moveTo>
                  <a:pt x="0" y="0"/>
                </a:moveTo>
                <a:lnTo>
                  <a:pt x="5334000" y="0"/>
                </a:lnTo>
                <a:cubicBezTo>
                  <a:pt x="5335154" y="102899"/>
                  <a:pt x="4847938" y="351271"/>
                  <a:pt x="4849092" y="454170"/>
                </a:cubicBezTo>
                <a:lnTo>
                  <a:pt x="5334000" y="724766"/>
                </a:lnTo>
                <a:lnTo>
                  <a:pt x="0" y="7247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5030" y="1777591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009E47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676400" y="2579060"/>
              <a:ext cx="5714999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GIẢI THƯỞNG TÌNH BẠN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2957976" y="-1125796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57670" y="-569524"/>
              <a:ext cx="2069022" cy="1668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400948" y="-328142"/>
              <a:ext cx="1671987" cy="144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700" y="178394"/>
            <a:ext cx="1341530" cy="110798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6600" b="1">
                <a:solidFill>
                  <a:srgbClr val="00863D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VÀ CÁC BẠN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45959"/>
            <a:ext cx="26600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2950"/>
            <a:ext cx="6578600" cy="351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20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bạn trong câu chuyện là ai?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54" y="4141347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hoẵng bị ngã?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6654" y="4153186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hoẵng ngã, nai đã làm gì?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7167" y="602962"/>
            <a:ext cx="7246535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quả cuộc thi như thế nào?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7" y="1428750"/>
            <a:ext cx="71755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971550"/>
            <a:ext cx="7453746" cy="584775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chuyên khuyên chúng ta điều gì?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0" y="1809750"/>
            <a:ext cx="83407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2"/>
          <a:stretch/>
        </p:blipFill>
        <p:spPr bwMode="auto">
          <a:xfrm>
            <a:off x="237075" y="2055004"/>
            <a:ext cx="8465862" cy="261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72526" y="3435406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7030A0"/>
                </a:solidFill>
                <a:latin typeface="HP001 4 hàng" pitchFamily="34" charset="0"/>
              </a:rPr>
              <a:t>đỡ hƋng đứng dậy</a:t>
            </a:r>
            <a:r>
              <a:rPr lang="en-US" sz="40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3039" y="2629201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 Khi hƋng wgã, wai vĖ dừng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</a:rPr>
              <a:t>lại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,</a:t>
            </a:r>
          </a:p>
        </p:txBody>
      </p: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7" y="445959"/>
            <a:ext cx="7232073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 ở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mục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001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hoẵng ngã, nai (…)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0777" y="2763619"/>
            <a:ext cx="57252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49140" y="3344602"/>
            <a:ext cx="266700" cy="400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05000" y="2953761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54400" y="296749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11040" y="2933722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44490" y="2900716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07479" y="2900716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528807" y="2953761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5577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41220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20110" y="3740538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3350"/>
            <a:ext cx="76962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+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thưởng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endParaRPr lang="en-US" sz="28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16,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17.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160</Words>
  <Application>Microsoft Office PowerPoint</Application>
  <PresentationFormat>On-screen Show (16:9)</PresentationFormat>
  <Paragraphs>35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LC</cp:lastModifiedBy>
  <cp:revision>105</cp:revision>
  <dcterms:created xsi:type="dcterms:W3CDTF">2020-12-08T15:48:47Z</dcterms:created>
  <dcterms:modified xsi:type="dcterms:W3CDTF">2026-01-17T02:42:36Z</dcterms:modified>
</cp:coreProperties>
</file>