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007577223" r:id="rId2"/>
    <p:sldId id="256" r:id="rId3"/>
    <p:sldId id="273" r:id="rId4"/>
    <p:sldId id="257" r:id="rId5"/>
    <p:sldId id="258" r:id="rId6"/>
    <p:sldId id="271" r:id="rId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091"/>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‘xoạc”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val="139363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pPr/>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406" y="273845"/>
            <a:ext cx="7867188"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2950" y="400051"/>
            <a:ext cx="7600950" cy="3208571"/>
          </a:xfrm>
          <a:prstGeom prst="rect">
            <a:avLst/>
          </a:prstGeom>
        </p:spPr>
        <p:txBody>
          <a:bodyPr wrap="square">
            <a:spAutoFit/>
            <a:scene3d>
              <a:camera prst="perspectiveFront"/>
              <a:lightRig rig="threePt" dir="t"/>
            </a:scene3d>
          </a:bodyPr>
          <a:lstStyle/>
          <a:p>
            <a:pPr fontAlgn="base">
              <a:spcBef>
                <a:spcPct val="0"/>
              </a:spcBef>
              <a:spcAft>
                <a:spcPct val="0"/>
              </a:spcAft>
            </a:pPr>
            <a:r>
              <a:rPr lang="en-US" sz="1350" b="1" kern="1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  UBND PHƯỜNG HƯNG ĐẠO</a:t>
            </a:r>
            <a:endParaRPr lang="en-US" sz="1350"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sz="1350"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sz="135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250" b="1" kern="10">
                <a:ln w="9525">
                  <a:round/>
                  <a:headEnd/>
                  <a:tailEnd/>
                </a:ln>
                <a:solidFill>
                  <a:srgbClr val="FF0000"/>
                </a:solidFill>
                <a:latin typeface="Times New Roman" panose="02020603050405020304" pitchFamily="18" charset="0"/>
                <a:cs typeface="Times New Roman" panose="02020603050405020304" pitchFamily="18" charset="0"/>
              </a:rPr>
              <a:t>Môn : Tiếng Việt</a:t>
            </a:r>
            <a:endParaRPr lang="en-US" sz="225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250" b="1" kern="10">
                <a:ln w="9525">
                  <a:round/>
                  <a:headEnd/>
                  <a:tailEnd/>
                </a:ln>
                <a:solidFill>
                  <a:srgbClr val="FF0000"/>
                </a:solidFill>
                <a:latin typeface="Times New Roman" panose="02020603050405020304" pitchFamily="18" charset="0"/>
                <a:cs typeface="Times New Roman" panose="02020603050405020304" pitchFamily="18" charset="0"/>
              </a:rPr>
              <a:t>Bài 4: Giải thưởng tình bạn (Tiết 3)</a:t>
            </a:r>
            <a:endParaRPr lang="en-US" sz="225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00206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00206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250" b="1" kern="10">
                <a:ln w="9525">
                  <a:round/>
                  <a:headEnd/>
                  <a:tailEnd/>
                </a:ln>
                <a:solidFill>
                  <a:srgbClr val="002060"/>
                </a:solidFill>
                <a:latin typeface="Times New Roman" panose="02020603050405020304" pitchFamily="18" charset="0"/>
                <a:cs typeface="Times New Roman" panose="02020603050405020304" pitchFamily="18" charset="0"/>
              </a:rPr>
              <a:t>Giáo </a:t>
            </a:r>
            <a:r>
              <a:rPr lang="en-US" sz="2250" b="1" kern="10" dirty="0">
                <a:ln w="9525">
                  <a:round/>
                  <a:headEnd/>
                  <a:tailEnd/>
                </a:ln>
                <a:solidFill>
                  <a:srgbClr val="002060"/>
                </a:solidFill>
                <a:latin typeface="Times New Roman" panose="02020603050405020304" pitchFamily="18" charset="0"/>
                <a:cs typeface="Times New Roman" panose="02020603050405020304" pitchFamily="18" charset="0"/>
              </a:rPr>
              <a:t>viên thực hiện</a:t>
            </a:r>
            <a:r>
              <a:rPr lang="en-US" sz="2250" b="1" kern="10">
                <a:ln w="9525">
                  <a:round/>
                  <a:headEnd/>
                  <a:tailEnd/>
                </a:ln>
                <a:solidFill>
                  <a:srgbClr val="002060"/>
                </a:solidFill>
                <a:latin typeface="Times New Roman" panose="02020603050405020304" pitchFamily="18" charset="0"/>
                <a:cs typeface="Times New Roman" panose="02020603050405020304" pitchFamily="18" charset="0"/>
              </a:rPr>
              <a:t>: Đặng Thị San</a:t>
            </a:r>
            <a:endParaRPr lang="en-US" sz="2250" b="1" kern="10" dirty="0">
              <a:ln w="9525">
                <a:round/>
                <a:headEnd/>
                <a:tailEnd/>
              </a:l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96822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0" y="2579060"/>
              <a:ext cx="5333999" cy="584763"/>
            </a:xfrm>
            <a:prstGeom prst="rect">
              <a:avLst/>
            </a:prstGeom>
            <a:noFill/>
          </p:spPr>
          <p:txBody>
            <a:bodyPr wrap="square" lIns="91428" tIns="45714" rIns="91428" bIns="45714" rtlCol="0">
              <a:spAutoFit/>
            </a:bodyPr>
            <a:lstStyle/>
            <a:p>
              <a:pPr algn="ctr"/>
              <a:r>
                <a:rPr lang="en-US" sz="3200" b="1" dirty="0">
                  <a:solidFill>
                    <a:srgbClr val="00863D"/>
                  </a:solidFill>
                  <a:latin typeface="Arial-Rounded" pitchFamily="34" charset="0"/>
                  <a:ea typeface="Arial-Rounded" pitchFamily="34" charset="0"/>
                  <a:cs typeface="Arial-Rounded" pitchFamily="34" charset="0"/>
                </a:rPr>
                <a:t>GIẢI THƯỞNG TÌNH BẠN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spTree>
    <p:extLst>
      <p:ext uri="{BB962C8B-B14F-4D97-AF65-F5344CB8AC3E}">
        <p14:creationId xmlns:p14="http://schemas.microsoft.com/office/powerpoint/2010/main" val="383030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8105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751242" y="2458831"/>
            <a:ext cx="7706958" cy="523208"/>
          </a:xfrm>
          <a:prstGeom prst="rect">
            <a:avLst/>
          </a:prstGeom>
          <a:noFill/>
        </p:spPr>
        <p:txBody>
          <a:bodyPr wrap="square" lIns="91428" tIns="45714" rIns="91428" bIns="45714" rtlCol="0">
            <a:spAutoFit/>
          </a:bodyPr>
          <a:lstStyle/>
          <a:p>
            <a:pPr algn="just"/>
            <a:r>
              <a:rPr lang="en-US" sz="2800" b="1" dirty="0">
                <a:latin typeface="Arial-Rounded" pitchFamily="34" charset="0"/>
                <a:ea typeface="Arial-Rounded" pitchFamily="34" charset="0"/>
                <a:cs typeface="Arial-Rounded" pitchFamily="34" charset="0"/>
              </a:rPr>
              <a:t>Khi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múa</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phải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tập</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chân</a:t>
            </a:r>
            <a:r>
              <a:rPr lang="en-US" sz="2800" b="1" dirty="0">
                <a:latin typeface="Arial-Rounded" pitchFamily="34" charset="0"/>
                <a:ea typeface="Arial-Rounded" pitchFamily="34" charset="0"/>
                <a:cs typeface="Arial-Rounded" pitchFamily="34" charset="0"/>
              </a:rPr>
              <a:t>.</a:t>
            </a:r>
          </a:p>
        </p:txBody>
      </p:sp>
      <p:sp>
        <p:nvSpPr>
          <p:cNvPr id="12" name="TextBox 11"/>
          <p:cNvSpPr txBox="1"/>
          <p:nvPr/>
        </p:nvSpPr>
        <p:spPr>
          <a:xfrm>
            <a:off x="3581400" y="1489048"/>
            <a:ext cx="1447800" cy="523208"/>
          </a:xfrm>
          <a:prstGeom prst="rect">
            <a:avLst/>
          </a:prstGeom>
          <a:solidFill>
            <a:srgbClr val="BEE395"/>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xoạc</a:t>
            </a:r>
            <a:endParaRPr lang="en-US" sz="2800" b="1" dirty="0">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đi lại</a:t>
            </a: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đứng dậy</a:t>
            </a:r>
          </a:p>
        </p:txBody>
      </p:sp>
      <p:grpSp>
        <p:nvGrpSpPr>
          <p:cNvPr id="6" name="Group 5"/>
          <p:cNvGrpSpPr/>
          <p:nvPr/>
        </p:nvGrpSpPr>
        <p:grpSpPr>
          <a:xfrm>
            <a:off x="155314" y="3503807"/>
            <a:ext cx="8743950" cy="2147323"/>
            <a:chOff x="155314" y="3503807"/>
            <a:chExt cx="8743950"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57200" y="3971178"/>
              <a:ext cx="7399941" cy="584775"/>
            </a:xfrm>
            <a:prstGeom prst="rect">
              <a:avLst/>
            </a:prstGeom>
          </p:spPr>
          <p:txBody>
            <a:bodyPr wrap="square">
              <a:spAutoFit/>
            </a:bodyPr>
            <a:lstStyle/>
            <a:p>
              <a:pPr algn="ctr"/>
              <a:r>
                <a:rPr lang="en-US" sz="3200" b="1" dirty="0">
                  <a:solidFill>
                    <a:srgbClr val="7030A0"/>
                  </a:solidFill>
                  <a:latin typeface="HP001 4 hàng" pitchFamily="34" charset="0"/>
                  <a:ea typeface="Arial-Rounded" pitchFamily="34" charset="0"/>
                  <a:cs typeface="Arial-Rounded" pitchFamily="34" charset="0"/>
                </a:rPr>
                <a:t>Khi </a:t>
              </a:r>
              <a:r>
                <a:rPr lang="en-US" sz="3200" b="1" dirty="0" err="1">
                  <a:solidFill>
                    <a:srgbClr val="7030A0"/>
                  </a:solidFill>
                  <a:latin typeface="HP001 4 hàng" pitchFamily="34" charset="0"/>
                  <a:ea typeface="Arial-Rounded" pitchFamily="34" charset="0"/>
                  <a:cs typeface="Arial-Rounded" pitchFamily="34" charset="0"/>
                </a:rPr>
                <a:t>học</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júa</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em</a:t>
              </a:r>
              <a:r>
                <a:rPr lang="en-US" sz="3200" b="1" dirty="0">
                  <a:solidFill>
                    <a:srgbClr val="7030A0"/>
                  </a:solidFill>
                  <a:latin typeface="HP001 4 hàng" pitchFamily="34" charset="0"/>
                  <a:ea typeface="Arial-Rounded" pitchFamily="34" charset="0"/>
                  <a:cs typeface="Arial-Rounded" pitchFamily="34" charset="0"/>
                </a:rPr>
                <a:t> </a:t>
              </a:r>
              <a:r>
                <a:rPr lang="el-GR" sz="3200" b="1" dirty="0">
                  <a:solidFill>
                    <a:srgbClr val="7030A0"/>
                  </a:solidFill>
                  <a:latin typeface="HP001 4 hàng" pitchFamily="34" charset="0"/>
                  <a:ea typeface="Arial-Rounded" pitchFamily="34" charset="0"/>
                  <a:cs typeface="Arial-Rounded" pitchFamily="34" charset="0"/>
                </a:rPr>
                <a:t>ι</a:t>
              </a:r>
              <a:r>
                <a:rPr lang="en-US" sz="3200" b="1" dirty="0" err="1">
                  <a:solidFill>
                    <a:srgbClr val="7030A0"/>
                  </a:solidFill>
                  <a:latin typeface="HP001 4 hàng" pitchFamily="34" charset="0"/>
                  <a:ea typeface="Arial-Rounded" pitchFamily="34" charset="0"/>
                  <a:cs typeface="Arial-Rounded" pitchFamily="34" charset="0"/>
                </a:rPr>
                <a:t>ải</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tập</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xĲc</a:t>
              </a:r>
              <a:r>
                <a:rPr lang="en-US" sz="3200" b="1" dirty="0">
                  <a:solidFill>
                    <a:srgbClr val="7030A0"/>
                  </a:solidFill>
                  <a:latin typeface="HP001 4 hàng" pitchFamily="34" charset="0"/>
                  <a:ea typeface="Arial-Rounded" pitchFamily="34" charset="0"/>
                  <a:cs typeface="Arial-Rounded" pitchFamily="34" charset="0"/>
                </a:rPr>
                <a:t> </a:t>
              </a:r>
              <a:r>
                <a:rPr lang="el-GR" sz="3200" b="1" dirty="0">
                  <a:solidFill>
                    <a:srgbClr val="7030A0"/>
                  </a:solidFill>
                  <a:latin typeface="HP001 4 hàng" pitchFamily="34" charset="0"/>
                  <a:ea typeface="Arial-Rounded" pitchFamily="34" charset="0"/>
                  <a:cs typeface="Arial-Rounded" pitchFamily="34" charset="0"/>
                </a:rPr>
                <a:t>ε</a:t>
              </a:r>
              <a:r>
                <a:rPr lang="en-US" sz="3200" b="1" dirty="0" err="1">
                  <a:solidFill>
                    <a:srgbClr val="7030A0"/>
                  </a:solidFill>
                  <a:latin typeface="HP001 4 hàng" pitchFamily="34" charset="0"/>
                  <a:ea typeface="Arial-Rounded" pitchFamily="34" charset="0"/>
                  <a:cs typeface="Arial-Rounded" pitchFamily="34" charset="0"/>
                </a:rPr>
                <a:t>ân</a:t>
              </a:r>
              <a:r>
                <a:rPr lang="en-US" sz="3200" b="1" dirty="0">
                  <a:solidFill>
                    <a:srgbClr val="7030A0"/>
                  </a:solidFill>
                  <a:latin typeface="HP001 4 hàng"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2.37183E-6 L 0.17916 0.18932 " pathEditMode="relative" rAng="0" ptsTypes="AA">
                                      <p:cBhvr>
                                        <p:cTn id="30" dur="2000" fill="hold"/>
                                        <p:tgtEl>
                                          <p:spTgt spid="12"/>
                                        </p:tgtEl>
                                        <p:attrNameLst>
                                          <p:attrName>ppt_x</p:attrName>
                                          <p:attrName>ppt_y</p:attrName>
                                        </p:attrNameLst>
                                      </p:cBhvr>
                                      <p:rCtr x="9000" y="9500"/>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4636"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561110" y="358576"/>
            <a:ext cx="8686800"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Quan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sát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kể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chuyện</a:t>
            </a:r>
            <a:r>
              <a:rPr lang="en-US" sz="2800" b="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Giải</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thưởng</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tình</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bạn</a:t>
            </a:r>
            <a:endParaRPr lang="en-US" sz="2800" b="1"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6524" r="7368" b="23288"/>
          <a:stretch/>
        </p:blipFill>
        <p:spPr bwMode="auto">
          <a:xfrm rot="16200000">
            <a:off x="3733802" y="-476254"/>
            <a:ext cx="3962397" cy="685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154</Words>
  <Application>Microsoft Office PowerPoint</Application>
  <PresentationFormat>On-screen Show (16:9)</PresentationFormat>
  <Paragraphs>30</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Ôn và khởi động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LC</cp:lastModifiedBy>
  <cp:revision>152</cp:revision>
  <dcterms:created xsi:type="dcterms:W3CDTF">2020-12-08T15:48:47Z</dcterms:created>
  <dcterms:modified xsi:type="dcterms:W3CDTF">2026-01-17T02:45:33Z</dcterms:modified>
</cp:coreProperties>
</file>