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</p:sldMasterIdLst>
  <p:notesMasterIdLst>
    <p:notesMasterId r:id="rId12"/>
  </p:notesMasterIdLst>
  <p:handoutMasterIdLst>
    <p:handoutMasterId r:id="rId13"/>
  </p:handoutMasterIdLst>
  <p:sldIdLst>
    <p:sldId id="341" r:id="rId5"/>
    <p:sldId id="256" r:id="rId6"/>
    <p:sldId id="260" r:id="rId7"/>
    <p:sldId id="327" r:id="rId8"/>
    <p:sldId id="331" r:id="rId9"/>
    <p:sldId id="340" r:id="rId10"/>
    <p:sldId id="33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284D5AB-6027-E13A-9390-8F4F83D488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7BB0A1-BCE6-A4BF-FCEF-8B68ABBDCB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31411-2583-47DA-BE90-4DA63FD0340B}" type="datetimeFigureOut">
              <a:rPr lang="en-US" smtClean="0"/>
              <a:t>17/01/2026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BBEEA40-29FE-6F01-4623-70ADB7D1D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2EA644-4D3E-C6E7-5E5D-A88D9579A0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405C8-1A06-421B-973E-8B8BD535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00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17/01/2026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9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4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56515" y="5367972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70094" y="5765142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599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7892C6-B71C-4EB1-BB41-0B22DE75A8CD}" type="datetimeFigureOut">
              <a:rPr lang="en-US" smtClean="0"/>
              <a:pPr/>
              <a:t>17/01/2026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6643EC2-13DD-B2E9-6014-38E2F13F13E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866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659D344-6D96-4742-35F1-5AEEB6CA407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16736" indent="-216736" algn="l" defTabSz="866943" rtl="0" eaLnBrk="1" latinLnBrk="0" hangingPunct="1">
              <a:lnSpc>
                <a:spcPct val="90000"/>
              </a:lnSpc>
              <a:spcBef>
                <a:spcPts val="948"/>
              </a:spcBef>
              <a:buFont typeface="Arial" panose="020B0604020202020204" pitchFamily="34" charset="0"/>
              <a:buChar char="•"/>
              <a:defRPr sz="26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07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3678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8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150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621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4092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564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035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506" indent="-216736" algn="l" defTabSz="866943" rtl="0" eaLnBrk="1" latinLnBrk="0" hangingPunct="1">
              <a:lnSpc>
                <a:spcPct val="90000"/>
              </a:lnSpc>
              <a:spcBef>
                <a:spcPts val="474"/>
              </a:spcBef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385749AD-144E-4669-50B7-7084FA175D4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17/01/2026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BE4B85FC-5810-9544-B227-15CF1348460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green and brown plant&#10;&#10;Description automatically generated">
            <a:extLst>
              <a:ext uri="{FF2B5EF4-FFF2-40B4-BE49-F238E27FC236}">
                <a16:creationId xmlns="" xmlns:a16="http://schemas.microsoft.com/office/drawing/2014/main" id="{756C684D-4AB1-C705-F599-E0C7C552F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="" xmlns:a16="http://schemas.microsoft.com/office/drawing/2014/main" id="{1685EE64-91CD-A0FC-DDB0-61075DA3A56E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C1AB2798-41D4-0166-0F11-D8B2BEEE166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F8B3DFB-8EE6-0FA6-8EBE-7C09685DDD84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2" name="Date Placeholder 3">
            <a:extLst>
              <a:ext uri="{FF2B5EF4-FFF2-40B4-BE49-F238E27FC236}">
                <a16:creationId xmlns="" xmlns:a16="http://schemas.microsoft.com/office/drawing/2014/main" id="{AB56907B-7755-67CD-7B53-BF011FAB5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17/01/2026</a:t>
            </a:fld>
            <a:endParaRPr lang="vi-VN"/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EDD82D15-0CED-23A3-824B-DA0E8A5C6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AE3D98A3-D30D-0AA0-D845-7F6A3B0CA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15" name="Picture 14" descr="A green and brown plant&#10;&#10;Description automatically generated">
            <a:extLst>
              <a:ext uri="{FF2B5EF4-FFF2-40B4-BE49-F238E27FC236}">
                <a16:creationId xmlns="" xmlns:a16="http://schemas.microsoft.com/office/drawing/2014/main" id="{3D3406A5-2EEF-54E0-7730-9D8783A3E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8">
            <a:extLst>
              <a:ext uri="{FF2B5EF4-FFF2-40B4-BE49-F238E27FC236}">
                <a16:creationId xmlns="" xmlns:a16="http://schemas.microsoft.com/office/drawing/2014/main" id="{21687186-D390-A4DC-0F1F-414D9425317F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47BE6EA1-1CF5-2883-CC6A-58536927C78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879F7C5-1079-B508-1811-D94C7D6E0E9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8155B3DF-F0A7-5BED-2D80-6CE1B505AED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17/01/2026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D461BAF-E452-4092-F911-DDE84CF3544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green and brown plant&#10;&#10;Description automatically generated">
            <a:extLst>
              <a:ext uri="{FF2B5EF4-FFF2-40B4-BE49-F238E27FC236}">
                <a16:creationId xmlns="" xmlns:a16="http://schemas.microsoft.com/office/drawing/2014/main" id="{A3A51B23-1053-59F5-1103-B142161A9F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="" xmlns:a16="http://schemas.microsoft.com/office/drawing/2014/main" id="{13AF73AA-D481-3B79-383A-36873A37492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73341038-5899-146B-DF98-5B2E9C6F7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21" y="207221"/>
            <a:ext cx="1358822" cy="13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4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tags" Target="../tags/tag3.xml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4"/>
            <a:ext cx="11379200" cy="2862308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Ôn tập các số trong phạm vi 10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30495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=""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4DB4045-EF7B-7093-7060-0D5F4F3848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41824" y="2119259"/>
            <a:ext cx="7742591" cy="2700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B60E20B-4A36-3FA8-28CE-DF7F66EBD87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69425" y="4903165"/>
            <a:ext cx="254834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56BE501-DD5E-4EC0-3968-E5949A92584D}"/>
              </a:ext>
            </a:extLst>
          </p:cNvPr>
          <p:cNvGrpSpPr/>
          <p:nvPr/>
        </p:nvGrpSpPr>
        <p:grpSpPr>
          <a:xfrm>
            <a:off x="345534" y="304800"/>
            <a:ext cx="11374185" cy="1077218"/>
            <a:chOff x="559883" y="278379"/>
            <a:chExt cx="11374185" cy="1077218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C1E5C2A-51C8-B257-CACF-BF52F9A1C8F4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B0F50B1-E65F-9ECD-4996-01CB18B90614}"/>
                </a:ext>
              </a:extLst>
            </p:cNvPr>
            <p:cNvSpPr txBox="1"/>
            <p:nvPr/>
          </p:nvSpPr>
          <p:spPr>
            <a:xfrm>
              <a:off x="1420943" y="278379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Nối các số theo thứ tự từ bé đến lớn là được hình dưới đây. Các số còn thiếu là số nào?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5FEB40-7E42-A7D2-F708-338F1FE97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9" y="1677830"/>
            <a:ext cx="5978020" cy="4883318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="" xmlns:a16="http://schemas.microsoft.com/office/drawing/2014/main" id="{9874F8D7-B5E3-9CED-3CC2-5AFFB693618E}"/>
              </a:ext>
            </a:extLst>
          </p:cNvPr>
          <p:cNvSpPr/>
          <p:nvPr/>
        </p:nvSpPr>
        <p:spPr>
          <a:xfrm>
            <a:off x="3832592" y="320040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="" xmlns:a16="http://schemas.microsoft.com/office/drawing/2014/main" id="{E9C277A0-FAE0-AD65-FDD0-A79C88B16B54}"/>
              </a:ext>
            </a:extLst>
          </p:cNvPr>
          <p:cNvSpPr/>
          <p:nvPr/>
        </p:nvSpPr>
        <p:spPr>
          <a:xfrm>
            <a:off x="6186492" y="163185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="" xmlns:a16="http://schemas.microsoft.com/office/drawing/2014/main" id="{7C69BE48-A714-ADF7-F14B-3966DE374451}"/>
              </a:ext>
            </a:extLst>
          </p:cNvPr>
          <p:cNvSpPr/>
          <p:nvPr/>
        </p:nvSpPr>
        <p:spPr>
          <a:xfrm>
            <a:off x="8512256" y="3357487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="" xmlns:a16="http://schemas.microsoft.com/office/drawing/2014/main" id="{02D3F94D-BD38-4ED8-7EF0-6C723E746C68}"/>
              </a:ext>
            </a:extLst>
          </p:cNvPr>
          <p:cNvSpPr/>
          <p:nvPr/>
        </p:nvSpPr>
        <p:spPr>
          <a:xfrm>
            <a:off x="7785455" y="5734926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="" xmlns:a16="http://schemas.microsoft.com/office/drawing/2014/main" id="{677EE3BA-29F8-FB5E-6F3C-3207D1BFA99C}"/>
              </a:ext>
            </a:extLst>
          </p:cNvPr>
          <p:cNvSpPr/>
          <p:nvPr/>
        </p:nvSpPr>
        <p:spPr>
          <a:xfrm>
            <a:off x="4527962" y="5734926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="" xmlns:a16="http://schemas.microsoft.com/office/drawing/2014/main" id="{FA056DD3-ED72-240A-DD01-35E2AB381469}"/>
              </a:ext>
            </a:extLst>
          </p:cNvPr>
          <p:cNvSpPr/>
          <p:nvPr/>
        </p:nvSpPr>
        <p:spPr>
          <a:xfrm>
            <a:off x="6186492" y="163185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="" xmlns:a16="http://schemas.microsoft.com/office/drawing/2014/main" id="{796F855E-496D-65DA-D650-087174566499}"/>
              </a:ext>
            </a:extLst>
          </p:cNvPr>
          <p:cNvSpPr/>
          <p:nvPr/>
        </p:nvSpPr>
        <p:spPr>
          <a:xfrm>
            <a:off x="8512256" y="3357487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="" xmlns:a16="http://schemas.microsoft.com/office/drawing/2014/main" id="{401CF0BB-D54A-7170-6B9B-815845555352}"/>
              </a:ext>
            </a:extLst>
          </p:cNvPr>
          <p:cNvSpPr/>
          <p:nvPr/>
        </p:nvSpPr>
        <p:spPr>
          <a:xfrm>
            <a:off x="7785455" y="5734926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="" xmlns:a16="http://schemas.microsoft.com/office/drawing/2014/main" id="{27F15A69-5100-08E3-45EB-A68DBFD090F7}"/>
              </a:ext>
            </a:extLst>
          </p:cNvPr>
          <p:cNvSpPr/>
          <p:nvPr/>
        </p:nvSpPr>
        <p:spPr>
          <a:xfrm>
            <a:off x="4536328" y="5734926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A19C28-7B34-ED70-6201-F7E9FFED6E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4489" r="73145" b="76167"/>
          <a:stretch/>
        </p:blipFill>
        <p:spPr>
          <a:xfrm>
            <a:off x="6005516" y="1299191"/>
            <a:ext cx="971551" cy="1274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8C5C2B1-50A1-1C18-2B76-62F56A8C9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4" t="1872" r="29170" b="76028"/>
          <a:stretch/>
        </p:blipFill>
        <p:spPr>
          <a:xfrm>
            <a:off x="8331280" y="2867739"/>
            <a:ext cx="1117520" cy="1456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49030C8-A19F-7BD0-63A2-B829D5EA2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0" t="5340" r="9684" b="77077"/>
          <a:stretch/>
        </p:blipFill>
        <p:spPr>
          <a:xfrm>
            <a:off x="7531495" y="5460305"/>
            <a:ext cx="1117520" cy="11588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C890ACA-949E-7181-31AA-8FAC953F8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591" r="28728" b="15368"/>
          <a:stretch/>
        </p:blipFill>
        <p:spPr>
          <a:xfrm>
            <a:off x="4025520" y="5426973"/>
            <a:ext cx="1299282" cy="11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E3F175-7721-C58D-B5FD-DBCE8429E149}"/>
              </a:ext>
            </a:extLst>
          </p:cNvPr>
          <p:cNvGrpSpPr/>
          <p:nvPr/>
        </p:nvGrpSpPr>
        <p:grpSpPr>
          <a:xfrm>
            <a:off x="289719" y="322326"/>
            <a:ext cx="11252077" cy="845141"/>
            <a:chOff x="597667" y="496852"/>
            <a:chExt cx="11252077" cy="845141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EB335FF7-8B2C-79E1-DF83-6E882850835A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1D7C3C7-C3C0-EFEF-767B-604BF068A669}"/>
                </a:ext>
              </a:extLst>
            </p:cNvPr>
            <p:cNvSpPr txBox="1"/>
            <p:nvPr/>
          </p:nvSpPr>
          <p:spPr>
            <a:xfrm>
              <a:off x="1462696" y="496852"/>
              <a:ext cx="10387048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Cho các số: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AA2F36-F632-D821-7E86-8164336C13CA}"/>
              </a:ext>
            </a:extLst>
          </p:cNvPr>
          <p:cNvSpPr txBox="1"/>
          <p:nvPr/>
        </p:nvSpPr>
        <p:spPr>
          <a:xfrm>
            <a:off x="353342" y="2095500"/>
            <a:ext cx="1117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Sắp xếp các số đó theo thứ tự từ bé đến lớn.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0ECC2258-AED9-7757-4120-F4A1CC47DD9A}"/>
              </a:ext>
            </a:extLst>
          </p:cNvPr>
          <p:cNvSpPr/>
          <p:nvPr/>
        </p:nvSpPr>
        <p:spPr>
          <a:xfrm>
            <a:off x="4404519" y="463184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="" xmlns:a16="http://schemas.microsoft.com/office/drawing/2014/main" id="{6577202E-06D2-6262-E09E-535FD58ABC26}"/>
              </a:ext>
            </a:extLst>
          </p:cNvPr>
          <p:cNvSpPr/>
          <p:nvPr/>
        </p:nvSpPr>
        <p:spPr>
          <a:xfrm rot="21108783">
            <a:off x="6449995" y="256310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="" xmlns:a16="http://schemas.microsoft.com/office/drawing/2014/main" id="{6436AF53-CA70-A49B-F5C8-378554F86B5D}"/>
              </a:ext>
            </a:extLst>
          </p:cNvPr>
          <p:cNvSpPr/>
          <p:nvPr/>
        </p:nvSpPr>
        <p:spPr>
          <a:xfrm rot="21221279">
            <a:off x="8551409" y="450718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="" xmlns:a16="http://schemas.microsoft.com/office/drawing/2014/main" id="{0315515E-709B-0137-745E-FAA6948933C4}"/>
              </a:ext>
            </a:extLst>
          </p:cNvPr>
          <p:cNvSpPr/>
          <p:nvPr/>
        </p:nvSpPr>
        <p:spPr>
          <a:xfrm rot="626016">
            <a:off x="10566051" y="359747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="" xmlns:a16="http://schemas.microsoft.com/office/drawing/2014/main" id="{A4E09EA6-3748-FE3A-8077-28BDFE473C8E}"/>
              </a:ext>
            </a:extLst>
          </p:cNvPr>
          <p:cNvSpPr/>
          <p:nvPr/>
        </p:nvSpPr>
        <p:spPr>
          <a:xfrm rot="21221279">
            <a:off x="2587747" y="3152228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Rounded Rectangle 22">
            <a:extLst>
              <a:ext uri="{FF2B5EF4-FFF2-40B4-BE49-F238E27FC236}">
                <a16:creationId xmlns="" xmlns:a16="http://schemas.microsoft.com/office/drawing/2014/main" id="{18A985BB-3EF1-4E38-B390-14F47B532092}"/>
              </a:ext>
            </a:extLst>
          </p:cNvPr>
          <p:cNvSpPr/>
          <p:nvPr/>
        </p:nvSpPr>
        <p:spPr>
          <a:xfrm>
            <a:off x="4627109" y="3152228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="" xmlns:a16="http://schemas.microsoft.com/office/drawing/2014/main" id="{2ACAAB84-1A68-15BC-33CB-DE1F020CE46E}"/>
              </a:ext>
            </a:extLst>
          </p:cNvPr>
          <p:cNvSpPr/>
          <p:nvPr/>
        </p:nvSpPr>
        <p:spPr>
          <a:xfrm rot="626016">
            <a:off x="6629180" y="3189535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4" name="Rounded Rectangle 24">
            <a:extLst>
              <a:ext uri="{FF2B5EF4-FFF2-40B4-BE49-F238E27FC236}">
                <a16:creationId xmlns="" xmlns:a16="http://schemas.microsoft.com/office/drawing/2014/main" id="{88439081-BDEA-6601-4E54-74A19A5FABE5}"/>
              </a:ext>
            </a:extLst>
          </p:cNvPr>
          <p:cNvSpPr/>
          <p:nvPr/>
        </p:nvSpPr>
        <p:spPr>
          <a:xfrm rot="21108783">
            <a:off x="8702270" y="3152228"/>
            <a:ext cx="12954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1228310-A8F2-61C1-8BCF-B625A8E8BF07}"/>
              </a:ext>
            </a:extLst>
          </p:cNvPr>
          <p:cNvSpPr txBox="1"/>
          <p:nvPr/>
        </p:nvSpPr>
        <p:spPr>
          <a:xfrm>
            <a:off x="391442" y="4890838"/>
            <a:ext cx="1117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Trong các số đó, số nào lớn nhất?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7A0558-5C56-1F58-DB02-30DE7EC9D227}"/>
              </a:ext>
            </a:extLst>
          </p:cNvPr>
          <p:cNvSpPr txBox="1"/>
          <p:nvPr/>
        </p:nvSpPr>
        <p:spPr>
          <a:xfrm>
            <a:off x="8065666" y="4890838"/>
            <a:ext cx="4161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nào bé nhất?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50AACE-8743-868C-7136-BFBFD1CC5581}"/>
              </a:ext>
            </a:extLst>
          </p:cNvPr>
          <p:cNvSpPr txBox="1"/>
          <p:nvPr/>
        </p:nvSpPr>
        <p:spPr>
          <a:xfrm>
            <a:off x="391442" y="5671888"/>
            <a:ext cx="11177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Trong các số đó, những số nào vừa lớn hơn 5, vừa bé hơn 8?</a:t>
            </a:r>
          </a:p>
        </p:txBody>
      </p:sp>
    </p:spTree>
    <p:extLst>
      <p:ext uri="{BB962C8B-B14F-4D97-AF65-F5344CB8AC3E}">
        <p14:creationId xmlns:p14="http://schemas.microsoft.com/office/powerpoint/2010/main" val="2916418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LÀM ẢNH SLIDE\Bai17-LT2-3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3" y="3156344"/>
            <a:ext cx="11738824" cy="3427115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1474470" y="320780"/>
            <a:ext cx="9862599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09402"/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3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xếp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theo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xanh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xếp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nhất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xếp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hai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xếp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thêm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đỏ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xen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vào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đứng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xanh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Hỏi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rùa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xếp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mấy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trong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037897" y="3241796"/>
            <a:ext cx="2015502" cy="1126237"/>
            <a:chOff x="778692" y="2153317"/>
            <a:chExt cx="1512151" cy="844971"/>
          </a:xfrm>
        </p:grpSpPr>
        <p:sp>
          <p:nvSpPr>
            <p:cNvPr id="52" name="Oval 51"/>
            <p:cNvSpPr/>
            <p:nvPr/>
          </p:nvSpPr>
          <p:spPr>
            <a:xfrm>
              <a:off x="1505415" y="2286000"/>
              <a:ext cx="345687" cy="3456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3" descr="F:\AAA-LÀM ẢNH SLIDE\Bai17-LT2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8692" y="2153317"/>
              <a:ext cx="1512151" cy="844971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3213951" y="3195933"/>
            <a:ext cx="1783630" cy="1172100"/>
            <a:chOff x="2411299" y="2118908"/>
            <a:chExt cx="1338187" cy="879380"/>
          </a:xfrm>
        </p:grpSpPr>
        <p:sp>
          <p:nvSpPr>
            <p:cNvPr id="53" name="Oval 52"/>
            <p:cNvSpPr/>
            <p:nvPr/>
          </p:nvSpPr>
          <p:spPr>
            <a:xfrm>
              <a:off x="3133493" y="2352907"/>
              <a:ext cx="289931" cy="2899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4" descr="F:\AAA-LÀM ẢNH SLIDE\Bai17-LT2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1299" y="2118908"/>
              <a:ext cx="1338187" cy="879380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5256548" y="3188716"/>
            <a:ext cx="1768339" cy="1164454"/>
            <a:chOff x="3888024" y="2124644"/>
            <a:chExt cx="1326715" cy="873644"/>
          </a:xfrm>
        </p:grpSpPr>
        <p:sp>
          <p:nvSpPr>
            <p:cNvPr id="54" name="Oval 53"/>
            <p:cNvSpPr/>
            <p:nvPr/>
          </p:nvSpPr>
          <p:spPr>
            <a:xfrm>
              <a:off x="4594302" y="2341757"/>
              <a:ext cx="301083" cy="3010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5" descr="F:\AAA-LÀM ẢNH SLIDE\Bai17-LT2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024" y="2124644"/>
              <a:ext cx="1326715" cy="873644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8094446" y="4404437"/>
            <a:ext cx="2596453" cy="1674064"/>
            <a:chOff x="6095267" y="3092506"/>
            <a:chExt cx="1948016" cy="1255984"/>
          </a:xfrm>
        </p:grpSpPr>
        <p:sp>
          <p:nvSpPr>
            <p:cNvPr id="55" name="Oval 54"/>
            <p:cNvSpPr/>
            <p:nvPr/>
          </p:nvSpPr>
          <p:spPr>
            <a:xfrm>
              <a:off x="6936060" y="3389971"/>
              <a:ext cx="334537" cy="3345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6" descr="F:\AAA-LÀM ẢNH SLIDE\Bai17-LT2-3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5267" y="3092506"/>
              <a:ext cx="1948016" cy="1255984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5339810" y="3210568"/>
            <a:ext cx="1904667" cy="1228035"/>
            <a:chOff x="6095267" y="3092506"/>
            <a:chExt cx="1948016" cy="1255984"/>
          </a:xfrm>
        </p:grpSpPr>
        <p:sp>
          <p:nvSpPr>
            <p:cNvPr id="68" name="Oval 67"/>
            <p:cNvSpPr/>
            <p:nvPr/>
          </p:nvSpPr>
          <p:spPr>
            <a:xfrm>
              <a:off x="6936060" y="3389971"/>
              <a:ext cx="334537" cy="3345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9" name="Picture 6" descr="F:\AAA-LÀM ẢNH SLIDE\Bai17-LT2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5267" y="3092506"/>
              <a:ext cx="1948016" cy="1255984"/>
            </a:xfrm>
            <a:prstGeom prst="rect">
              <a:avLst/>
            </a:prstGeom>
            <a:noFill/>
          </p:spPr>
        </p:pic>
      </p:grp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0FB1127-044A-71E1-99F3-C8CD36E5A45C}"/>
              </a:ext>
            </a:extLst>
          </p:cNvPr>
          <p:cNvSpPr/>
          <p:nvPr/>
        </p:nvSpPr>
        <p:spPr>
          <a:xfrm>
            <a:off x="564039" y="25306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0049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04A058-6956-8C07-A721-5CD660EFF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98" b="30746" l="12284" r="60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7" t="21520" r="66941" b="68546"/>
          <a:stretch/>
        </p:blipFill>
        <p:spPr>
          <a:xfrm>
            <a:off x="3632994" y="876300"/>
            <a:ext cx="2682081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A27BFF-2A13-3F27-EF17-B2786F47C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53" b="30807" l="43080" r="65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6" t="21520" r="41139" b="68546"/>
          <a:stretch/>
        </p:blipFill>
        <p:spPr>
          <a:xfrm>
            <a:off x="7833519" y="990600"/>
            <a:ext cx="22669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55EC6F-9567-56B1-AF74-84C1FAFA0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79" b="30443" l="26644" r="43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21520" r="54953" b="68546"/>
          <a:stretch/>
        </p:blipFill>
        <p:spPr>
          <a:xfrm>
            <a:off x="5972175" y="990600"/>
            <a:ext cx="211455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F84BBD-41ED-E035-D61E-8889B24887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23" b="38205" l="63235" r="82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75" t="27522" r="17227" b="61301"/>
          <a:stretch/>
        </p:blipFill>
        <p:spPr>
          <a:xfrm>
            <a:off x="8519319" y="4724400"/>
            <a:ext cx="2178049" cy="1600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38502-C847-9E82-9B73-B86CEABCA007}"/>
              </a:ext>
            </a:extLst>
          </p:cNvPr>
          <p:cNvSpPr txBox="1"/>
          <p:nvPr/>
        </p:nvSpPr>
        <p:spPr>
          <a:xfrm>
            <a:off x="771445" y="3733800"/>
            <a:ext cx="11087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nâu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727242-90E3-EFEC-4AC6-640E699C3DD7}"/>
              </a:ext>
            </a:extLst>
          </p:cNvPr>
          <p:cNvSpPr txBox="1"/>
          <p:nvPr/>
        </p:nvSpPr>
        <p:spPr>
          <a:xfrm>
            <a:off x="2220833" y="636657"/>
            <a:ext cx="832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9A16A9-0605-56F9-2F86-C95B038675FD}"/>
              </a:ext>
            </a:extLst>
          </p:cNvPr>
          <p:cNvSpPr txBox="1"/>
          <p:nvPr/>
        </p:nvSpPr>
        <p:spPr>
          <a:xfrm>
            <a:off x="4558029" y="636657"/>
            <a:ext cx="832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ED00E3-CDAA-891C-9708-EAFEB0BD336B}"/>
              </a:ext>
            </a:extLst>
          </p:cNvPr>
          <p:cNvSpPr txBox="1"/>
          <p:nvPr/>
        </p:nvSpPr>
        <p:spPr>
          <a:xfrm>
            <a:off x="6412545" y="636657"/>
            <a:ext cx="832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B477C5-0605-A60A-8FEE-928F27046204}"/>
              </a:ext>
            </a:extLst>
          </p:cNvPr>
          <p:cNvSpPr txBox="1"/>
          <p:nvPr/>
        </p:nvSpPr>
        <p:spPr>
          <a:xfrm>
            <a:off x="8267061" y="636657"/>
            <a:ext cx="832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91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795E-6 -1.11111E-6 L -0.18273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555 L -0.38127 -0.5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4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1405891" y="174968"/>
            <a:ext cx="1019461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09402"/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3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đang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thì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mưa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vào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trong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cả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hai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chuồng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Hỏi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chuồng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mấy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chuồng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nhiều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chuồng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B.</a:t>
            </a:r>
          </a:p>
        </p:txBody>
      </p:sp>
      <p:pic>
        <p:nvPicPr>
          <p:cNvPr id="2050" name="Picture 2" descr="F:\AAA-LÀM ẢNH SLIDE\Bai17-LT2-4(4).png"/>
          <p:cNvPicPr>
            <a:picLocks noChangeAspect="1" noChangeArrowheads="1"/>
          </p:cNvPicPr>
          <p:nvPr/>
        </p:nvPicPr>
        <p:blipFill>
          <a:blip r:embed="rId2" cstate="print"/>
          <a:srcRect b="61837"/>
          <a:stretch>
            <a:fillRect/>
          </a:stretch>
        </p:blipFill>
        <p:spPr bwMode="auto">
          <a:xfrm>
            <a:off x="3297538" y="1897242"/>
            <a:ext cx="8196257" cy="1582565"/>
          </a:xfrm>
          <a:prstGeom prst="rect">
            <a:avLst/>
          </a:prstGeom>
          <a:noFill/>
        </p:spPr>
      </p:pic>
      <p:sp>
        <p:nvSpPr>
          <p:cNvPr id="31" name="Rounded Rectangle 30"/>
          <p:cNvSpPr/>
          <p:nvPr/>
        </p:nvSpPr>
        <p:spPr>
          <a:xfrm>
            <a:off x="479809" y="2680449"/>
            <a:ext cx="2121241" cy="84719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Chuồng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A 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có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2 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bạn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thỏ</a:t>
            </a:r>
            <a:endParaRPr lang="en-US" sz="2133" b="1" dirty="0">
              <a:solidFill>
                <a:prstClr val="white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 flipH="1">
            <a:off x="2601050" y="2905870"/>
            <a:ext cx="549936" cy="41616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9718" y="4221262"/>
            <a:ext cx="2121241" cy="84719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Chuồng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B 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có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bạn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thỏ</a:t>
            </a:r>
            <a:endParaRPr lang="en-US" sz="2133" b="1" dirty="0">
              <a:solidFill>
                <a:prstClr val="white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 flipH="1">
            <a:off x="2610959" y="4446683"/>
            <a:ext cx="549936" cy="41616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2" descr="F:\AAA-LÀM ẢNH SLIDE\Bai17-LT2-4(4).png"/>
          <p:cNvPicPr>
            <a:picLocks noChangeAspect="1" noChangeArrowheads="1"/>
          </p:cNvPicPr>
          <p:nvPr/>
        </p:nvPicPr>
        <p:blipFill>
          <a:blip r:embed="rId2" cstate="print"/>
          <a:srcRect t="38054"/>
          <a:stretch>
            <a:fillRect/>
          </a:stretch>
        </p:blipFill>
        <p:spPr bwMode="auto">
          <a:xfrm>
            <a:off x="3297538" y="3559861"/>
            <a:ext cx="8196257" cy="2568874"/>
          </a:xfrm>
          <a:prstGeom prst="rect">
            <a:avLst/>
          </a:prstGeom>
          <a:noFill/>
        </p:spPr>
      </p:pic>
      <p:grpSp>
        <p:nvGrpSpPr>
          <p:cNvPr id="47" name="Group 46"/>
          <p:cNvGrpSpPr/>
          <p:nvPr/>
        </p:nvGrpSpPr>
        <p:grpSpPr>
          <a:xfrm>
            <a:off x="9808875" y="3237448"/>
            <a:ext cx="983149" cy="1268173"/>
            <a:chOff x="7359210" y="2428830"/>
            <a:chExt cx="737618" cy="951460"/>
          </a:xfrm>
        </p:grpSpPr>
        <p:sp>
          <p:nvSpPr>
            <p:cNvPr id="48" name="Oval 47"/>
            <p:cNvSpPr/>
            <p:nvPr/>
          </p:nvSpPr>
          <p:spPr>
            <a:xfrm>
              <a:off x="7716644" y="3021981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3" descr="F:\AAA-LÀM ẢNH SLIDE\Bai17-LT2-4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9210" y="2428830"/>
              <a:ext cx="737618" cy="951460"/>
            </a:xfrm>
            <a:prstGeom prst="rect">
              <a:avLst/>
            </a:prstGeom>
            <a:noFill/>
          </p:spPr>
        </p:pic>
      </p:grpSp>
      <p:grpSp>
        <p:nvGrpSpPr>
          <p:cNvPr id="50" name="Group 49"/>
          <p:cNvGrpSpPr/>
          <p:nvPr/>
        </p:nvGrpSpPr>
        <p:grpSpPr>
          <a:xfrm>
            <a:off x="8188742" y="2776322"/>
            <a:ext cx="956091" cy="1302448"/>
            <a:chOff x="6143688" y="2082865"/>
            <a:chExt cx="717317" cy="977175"/>
          </a:xfrm>
        </p:grpSpPr>
        <p:sp>
          <p:nvSpPr>
            <p:cNvPr id="56" name="Oval 55"/>
            <p:cNvSpPr/>
            <p:nvPr/>
          </p:nvSpPr>
          <p:spPr>
            <a:xfrm>
              <a:off x="6389649" y="2698595"/>
              <a:ext cx="133814" cy="133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4" descr="F:\AAA-LÀM ẢNH SLIDE\Bai17-LT2-4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88" y="2082865"/>
              <a:ext cx="717317" cy="977175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7492392" y="4479760"/>
            <a:ext cx="1002992" cy="1426919"/>
            <a:chOff x="5621244" y="3360887"/>
            <a:chExt cx="752505" cy="1070561"/>
          </a:xfrm>
        </p:grpSpPr>
        <p:sp>
          <p:nvSpPr>
            <p:cNvPr id="63" name="Oval 62"/>
            <p:cNvSpPr/>
            <p:nvPr/>
          </p:nvSpPr>
          <p:spPr>
            <a:xfrm>
              <a:off x="5999357" y="4059044"/>
              <a:ext cx="144965" cy="1449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4" name="Picture 5" descr="F:\AAA-LÀM ẢNH SLIDE\Bai17-LT2-4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21244" y="3360887"/>
              <a:ext cx="752505" cy="1070561"/>
            </a:xfrm>
            <a:prstGeom prst="rect">
              <a:avLst/>
            </a:prstGeom>
            <a:noFill/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769E2A-4E71-564A-F191-19324F07C6B9}"/>
              </a:ext>
            </a:extLst>
          </p:cNvPr>
          <p:cNvSpPr txBox="1"/>
          <p:nvPr/>
        </p:nvSpPr>
        <p:spPr>
          <a:xfrm>
            <a:off x="1052622" y="6103088"/>
            <a:ext cx="405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choồng</a:t>
            </a:r>
            <a:r>
              <a:rPr lang="en-US" dirty="0"/>
              <a:t>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2030B7BA-2182-64AB-1AE7-28BE689C427B}"/>
              </a:ext>
            </a:extLst>
          </p:cNvPr>
          <p:cNvSpPr/>
          <p:nvPr/>
        </p:nvSpPr>
        <p:spPr>
          <a:xfrm>
            <a:off x="564039" y="25306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8776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3.92217E-6 L -0.33177 -0.03891 " pathEditMode="relative" ptsTypes="AA"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1062E-6 L -0.46823 -0.10654 " pathEditMode="relative" ptsTypes="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9.75911E-6 L -0.2842 -0.07598 " pathEditMode="relative" ptsTypes="AA">
                                      <p:cBhvr>
                                        <p:cTn id="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276</Words>
  <Application>Microsoft Office PowerPoint</Application>
  <PresentationFormat>Custom</PresentationFormat>
  <Paragraphs>45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自定义设计方案</vt:lpstr>
      <vt:lpstr>第一PPT，www.1ppt.com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44</cp:revision>
  <dcterms:created xsi:type="dcterms:W3CDTF">2021-07-09T06:30:31Z</dcterms:created>
  <dcterms:modified xsi:type="dcterms:W3CDTF">2026-01-17T01:24:23Z</dcterms:modified>
</cp:coreProperties>
</file>