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8" r:id="rId4"/>
    <p:sldMasterId id="2147483710" r:id="rId5"/>
    <p:sldMasterId id="2147483722" r:id="rId6"/>
  </p:sldMasterIdLst>
  <p:notesMasterIdLst>
    <p:notesMasterId r:id="rId25"/>
  </p:notesMasterIdLst>
  <p:sldIdLst>
    <p:sldId id="593" r:id="rId7"/>
    <p:sldId id="350" r:id="rId8"/>
    <p:sldId id="258" r:id="rId9"/>
    <p:sldId id="351" r:id="rId10"/>
    <p:sldId id="264" r:id="rId11"/>
    <p:sldId id="328" r:id="rId12"/>
    <p:sldId id="352" r:id="rId13"/>
    <p:sldId id="353" r:id="rId14"/>
    <p:sldId id="299" r:id="rId15"/>
    <p:sldId id="354" r:id="rId16"/>
    <p:sldId id="355" r:id="rId17"/>
    <p:sldId id="306" r:id="rId18"/>
    <p:sldId id="347" r:id="rId19"/>
    <p:sldId id="356" r:id="rId20"/>
    <p:sldId id="357" r:id="rId21"/>
    <p:sldId id="282" r:id="rId22"/>
    <p:sldId id="358" r:id="rId23"/>
    <p:sldId id="3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9" d="100"/>
          <a:sy n="119"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41126-B3FE-4F85-BF15-BA3A4B74A4A9}" type="datetimeFigureOut">
              <a:rPr lang="en-US" smtClean="0"/>
              <a:t>12/25/25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4E7F3B-890A-47ED-86C1-9DEF75153E41}" type="slidenum">
              <a:rPr lang="en-US" smtClean="0"/>
              <a:t>‹#›</a:t>
            </a:fld>
            <a:endParaRPr lang="en-US"/>
          </a:p>
        </p:txBody>
      </p:sp>
    </p:spTree>
    <p:extLst>
      <p:ext uri="{BB962C8B-B14F-4D97-AF65-F5344CB8AC3E}">
        <p14:creationId xmlns:p14="http://schemas.microsoft.com/office/powerpoint/2010/main" val="420260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52ADE-D792-4069-9718-6BEBE9F1A08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834921B-711D-C59F-7417-21F96A0012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1648350-6AB6-3512-E0E7-A833329D7F9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4759266-B786-5B58-3986-5232B56CC9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660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12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601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1341-956A-05D5-99C3-EE4D873762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B0E08A-4F9F-F7DE-6C47-E3ACC9620E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14E6CF-FE54-F888-83B2-F619D8EA775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07E5510-EDF5-951B-8B85-EEA85DB942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253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3B6E7-8162-67EC-9DA0-628ABDEC1B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F6AD3F-D1F3-247D-F91C-AC85B0C715F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29A3D4-AE96-C5CB-FD8F-949A9DD7899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10A758A-8641-0935-3550-162CB2A44C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822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557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A8E37-BAA5-5907-18DE-54A0B3CEEB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28473C-F008-BE7A-69C0-D73E81802D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5E486C0-6DEF-8354-C366-8271E2DFE02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AB0E5F5-8EFF-EA12-28D7-04D56A01231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904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p:blipFill>
        <p:spPr>
          <a:xfrm>
            <a:off x="0" y="171450"/>
            <a:ext cx="12192000" cy="6686550"/>
          </a:xfrm>
          <a:prstGeom prst="rect">
            <a:avLst/>
          </a:prstGeom>
        </p:spPr>
      </p:pic>
    </p:spTree>
    <p:extLst>
      <p:ext uri="{BB962C8B-B14F-4D97-AF65-F5344CB8AC3E}">
        <p14:creationId xmlns:p14="http://schemas.microsoft.com/office/powerpoint/2010/main" val="44210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283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9960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4136248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55189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7" name="Google Shape;98;p1"/>
          <p:cNvPicPr preferRelativeResize="0"/>
          <p:nvPr userDrawn="1"/>
        </p:nvPicPr>
        <p:blipFill rotWithShape="1">
          <a:blip r:embed="rId2">
            <a:alphaModFix/>
          </a:blip>
          <a:srcRect l="8398" t="12425" r="8178" b="5143"/>
          <a:stretch/>
        </p:blipFill>
        <p:spPr>
          <a:xfrm>
            <a:off x="-3814563" y="-764217"/>
            <a:ext cx="3206925" cy="3168751"/>
          </a:xfrm>
          <a:prstGeom prst="rect">
            <a:avLst/>
          </a:prstGeom>
          <a:noFill/>
          <a:ln>
            <a:noFill/>
          </a:ln>
        </p:spPr>
      </p:pic>
    </p:spTree>
    <p:extLst>
      <p:ext uri="{BB962C8B-B14F-4D97-AF65-F5344CB8AC3E}">
        <p14:creationId xmlns:p14="http://schemas.microsoft.com/office/powerpoint/2010/main" val="1635914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024266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364145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12/25/25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536796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98477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1003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29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pic>
        <p:nvPicPr>
          <p:cNvPr id="6" name="Google Shape;21;p11"/>
          <p:cNvPicPr preferRelativeResize="0"/>
          <p:nvPr userDrawn="1"/>
        </p:nvPicPr>
        <p:blipFill rotWithShape="1">
          <a:blip r:embed="rId2">
            <a:alphaModFix/>
          </a:blip>
          <a:srcRect l="8398" t="12425" r="8178" b="5143"/>
          <a:stretch/>
        </p:blipFill>
        <p:spPr>
          <a:xfrm>
            <a:off x="-2598979" y="-268243"/>
            <a:ext cx="2076979" cy="2052253"/>
          </a:xfrm>
          <a:prstGeom prst="rect">
            <a:avLst/>
          </a:prstGeom>
          <a:noFill/>
          <a:ln>
            <a:noFill/>
          </a:ln>
        </p:spPr>
      </p:pic>
      <p:pic>
        <p:nvPicPr>
          <p:cNvPr id="7" name="Google Shape;21;p11"/>
          <p:cNvPicPr preferRelativeResize="0"/>
          <p:nvPr userDrawn="1"/>
        </p:nvPicPr>
        <p:blipFill rotWithShape="1">
          <a:blip r:embed="rId2">
            <a:alphaModFix/>
          </a:blip>
          <a:srcRect l="8398" t="12425" r="8178" b="5143"/>
          <a:stretch/>
        </p:blipFill>
        <p:spPr>
          <a:xfrm>
            <a:off x="-2574266" y="-276056"/>
            <a:ext cx="2076979" cy="2052253"/>
          </a:xfrm>
          <a:prstGeom prst="rect">
            <a:avLst/>
          </a:prstGeom>
          <a:noFill/>
          <a:ln>
            <a:noFill/>
          </a:ln>
        </p:spPr>
      </p:pic>
    </p:spTree>
    <p:extLst>
      <p:ext uri="{BB962C8B-B14F-4D97-AF65-F5344CB8AC3E}">
        <p14:creationId xmlns:p14="http://schemas.microsoft.com/office/powerpoint/2010/main" val="602972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12/25/25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86876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707906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09529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86248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86353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731785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15330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564794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7832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1924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90C226"/>
                </a:solidFill>
              </a:rPr>
              <a:pPr/>
              <a:t>‹#›</a:t>
            </a:fld>
            <a:endParaRPr lang="zh-CN" altLang="en-US" dirty="0">
              <a:solidFill>
                <a:srgbClr val="90C226"/>
              </a:solidFill>
            </a:endParaRPr>
          </a:p>
        </p:txBody>
      </p:sp>
    </p:spTree>
    <p:extLst>
      <p:ext uri="{BB962C8B-B14F-4D97-AF65-F5344CB8AC3E}">
        <p14:creationId xmlns:p14="http://schemas.microsoft.com/office/powerpoint/2010/main" val="3658213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90C226"/>
                </a:solidFill>
              </a:rPr>
              <a:pPr/>
              <a:t>‹#›</a:t>
            </a:fld>
            <a:endParaRPr lang="zh-CN" altLang="en-US" dirty="0">
              <a:solidFill>
                <a:srgbClr val="90C226"/>
              </a:solidFill>
            </a:endParaRPr>
          </a:p>
        </p:txBody>
      </p:sp>
    </p:spTree>
    <p:extLst>
      <p:ext uri="{BB962C8B-B14F-4D97-AF65-F5344CB8AC3E}">
        <p14:creationId xmlns:p14="http://schemas.microsoft.com/office/powerpoint/2010/main" val="329832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307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6520759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9918846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786095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338885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188619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05904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5625256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4149423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3858297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6560871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591079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7075352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84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1770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13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0391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755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1905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434175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pic>
        <p:nvPicPr>
          <p:cNvPr id="7" name="Picture 6">
            <a:extLst>
              <a:ext uri="{FF2B5EF4-FFF2-40B4-BE49-F238E27FC236}">
                <a16:creationId xmlns:a16="http://schemas.microsoft.com/office/drawing/2014/main" id="{09EEBD79-49A2-73EB-C717-BC0BAA640391}"/>
              </a:ext>
            </a:extLst>
          </p:cNvPr>
          <p:cNvPicPr>
            <a:picLocks noChangeAspect="1"/>
          </p:cNvPicPr>
          <p:nvPr userDrawn="1"/>
        </p:nvPicPr>
        <p:blipFill>
          <a:blip r:embed="rId3"/>
          <a:stretch>
            <a:fillRect/>
          </a:stretch>
        </p:blipFill>
        <p:spPr>
          <a:xfrm>
            <a:off x="0" y="23050"/>
            <a:ext cx="12192000" cy="6811900"/>
          </a:xfrm>
          <a:prstGeom prst="rect">
            <a:avLst/>
          </a:prstGeom>
        </p:spPr>
      </p:pic>
    </p:spTree>
    <p:extLst>
      <p:ext uri="{BB962C8B-B14F-4D97-AF65-F5344CB8AC3E}">
        <p14:creationId xmlns:p14="http://schemas.microsoft.com/office/powerpoint/2010/main" val="1223881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7134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526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355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508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334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777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7522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151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84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1413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768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893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8053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824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74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9713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3" y="508006"/>
            <a:ext cx="11631636" cy="5919255"/>
          </a:xfrm>
          <a:prstGeom prst="rect">
            <a:avLst/>
          </a:prstGeom>
        </p:spPr>
      </p:pic>
    </p:spTree>
    <p:extLst>
      <p:ext uri="{BB962C8B-B14F-4D97-AF65-F5344CB8AC3E}">
        <p14:creationId xmlns:p14="http://schemas.microsoft.com/office/powerpoint/2010/main" val="1224867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06270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400855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139905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heme" Target="../theme/them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10" Type="http://schemas.openxmlformats.org/officeDocument/2006/relationships/image" Target="../media/image7.png"/><Relationship Id="rId4" Type="http://schemas.openxmlformats.org/officeDocument/2006/relationships/image" Target="../media/image1.emf"/><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9.jp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13.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2.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1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6.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8.jp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4"/>
          <a:stretch>
            <a:fillRect/>
          </a:stretch>
        </p:blipFill>
        <p:spPr>
          <a:xfrm rot="5400000">
            <a:off x="2667000" y="-2666999"/>
            <a:ext cx="6857998" cy="12192000"/>
          </a:xfrm>
          <a:prstGeom prst="rect">
            <a:avLst/>
          </a:prstGeom>
        </p:spPr>
      </p:pic>
      <p:pic>
        <p:nvPicPr>
          <p:cNvPr id="3" name="图片 2"/>
          <p:cNvPicPr>
            <a:picLocks noChangeAspect="1"/>
          </p:cNvPicPr>
          <p:nvPr userDrawn="1"/>
        </p:nvPicPr>
        <p:blipFill rotWithShape="1">
          <a:blip r:embed="rId5"/>
          <a:srcRect l="15920" r="25588" b="38940"/>
          <a:stretch/>
        </p:blipFill>
        <p:spPr>
          <a:xfrm>
            <a:off x="-14514" y="2693759"/>
            <a:ext cx="12206514" cy="4164241"/>
          </a:xfrm>
          <a:prstGeom prst="rect">
            <a:avLst/>
          </a:prstGeom>
        </p:spPr>
      </p:pic>
      <p:pic>
        <p:nvPicPr>
          <p:cNvPr id="4" name="图片 3"/>
          <p:cNvPicPr>
            <a:picLocks noChangeAspect="1"/>
          </p:cNvPicPr>
          <p:nvPr userDrawn="1"/>
        </p:nvPicPr>
        <p:blipFill>
          <a:blip r:embed="rId6"/>
          <a:stretch>
            <a:fillRect/>
          </a:stretch>
        </p:blipFill>
        <p:spPr>
          <a:xfrm rot="5400000">
            <a:off x="1219157" y="-516887"/>
            <a:ext cx="813793" cy="2553607"/>
          </a:xfrm>
          <a:prstGeom prst="rect">
            <a:avLst/>
          </a:prstGeom>
        </p:spPr>
      </p:pic>
      <p:pic>
        <p:nvPicPr>
          <p:cNvPr id="5" name="图片 4"/>
          <p:cNvPicPr>
            <a:picLocks noChangeAspect="1"/>
          </p:cNvPicPr>
          <p:nvPr userDrawn="1"/>
        </p:nvPicPr>
        <p:blipFill>
          <a:blip r:embed="rId7"/>
          <a:stretch>
            <a:fillRect/>
          </a:stretch>
        </p:blipFill>
        <p:spPr>
          <a:xfrm>
            <a:off x="10145615" y="353020"/>
            <a:ext cx="1478590" cy="1261607"/>
          </a:xfrm>
          <a:prstGeom prst="rect">
            <a:avLst/>
          </a:prstGeom>
        </p:spPr>
      </p:pic>
      <p:pic>
        <p:nvPicPr>
          <p:cNvPr id="6" name="图片 5"/>
          <p:cNvPicPr>
            <a:picLocks noChangeAspect="1"/>
          </p:cNvPicPr>
          <p:nvPr userDrawn="1"/>
        </p:nvPicPr>
        <p:blipFill>
          <a:blip r:embed="rId8"/>
          <a:stretch>
            <a:fillRect/>
          </a:stretch>
        </p:blipFill>
        <p:spPr>
          <a:xfrm>
            <a:off x="9243448" y="957263"/>
            <a:ext cx="596607" cy="311150"/>
          </a:xfrm>
          <a:prstGeom prst="rect">
            <a:avLst/>
          </a:prstGeom>
        </p:spPr>
      </p:pic>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9" name="Picture 8">
            <a:extLst>
              <a:ext uri="{FF2B5EF4-FFF2-40B4-BE49-F238E27FC236}">
                <a16:creationId xmlns:a16="http://schemas.microsoft.com/office/drawing/2014/main" id="{CE1B3C78-D9E5-46A4-EE7B-05CF7544B3F0}"/>
              </a:ext>
            </a:extLst>
          </p:cNvPr>
          <p:cNvPicPr>
            <a:picLocks noChangeAspect="1"/>
          </p:cNvPicPr>
          <p:nvPr userDrawn="1"/>
        </p:nvPicPr>
        <p:blipFill>
          <a:blip r:embed="rId9"/>
          <a:stretch>
            <a:fillRect/>
          </a:stretch>
        </p:blipFill>
        <p:spPr>
          <a:xfrm>
            <a:off x="0" y="23050"/>
            <a:ext cx="12192000" cy="6811900"/>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DE5E13CD-8CD4-458F-210C-9E3826B50F9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3621" y="154668"/>
            <a:ext cx="1526987" cy="1526987"/>
          </a:xfrm>
          <a:prstGeom prst="rect">
            <a:avLst/>
          </a:prstGeom>
        </p:spPr>
      </p:pic>
    </p:spTree>
    <p:extLst>
      <p:ext uri="{BB962C8B-B14F-4D97-AF65-F5344CB8AC3E}">
        <p14:creationId xmlns:p14="http://schemas.microsoft.com/office/powerpoint/2010/main" val="64222276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926E73C-49EB-7EFE-A58D-92B94A0315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3621" y="154668"/>
            <a:ext cx="1526987" cy="1526987"/>
          </a:xfrm>
          <a:prstGeom prst="rect">
            <a:avLst/>
          </a:prstGeom>
        </p:spPr>
      </p:pic>
    </p:spTree>
    <p:extLst>
      <p:ext uri="{BB962C8B-B14F-4D97-AF65-F5344CB8AC3E}">
        <p14:creationId xmlns:p14="http://schemas.microsoft.com/office/powerpoint/2010/main" val="1275607795"/>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solidFill>
                  <a:prstClr val="black">
                    <a:tint val="75000"/>
                  </a:prstClr>
                </a:solidFill>
              </a:rPr>
              <a:pPr/>
              <a:t>12/25/25</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solidFill>
                  <a:srgbClr val="90C226"/>
                </a:solidFill>
              </a:rPr>
              <a:pPr/>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spTree>
    <p:extLst>
      <p:ext uri="{BB962C8B-B14F-4D97-AF65-F5344CB8AC3E}">
        <p14:creationId xmlns:p14="http://schemas.microsoft.com/office/powerpoint/2010/main" val="28823471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5" r:id="rId17"/>
    <p:sldLayoutId id="2147483696" r:id="rId18"/>
    <p:sldLayoutId id="2147483697"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id="{CF467962-C7F3-C6BC-8BEB-D2CA205D63D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31434089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766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12/25/25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F7A1C89-09CE-442B-6A47-5996E33F780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3621" y="154668"/>
            <a:ext cx="1526987" cy="1526987"/>
          </a:xfrm>
          <a:prstGeom prst="rect">
            <a:avLst/>
          </a:prstGeom>
        </p:spPr>
      </p:pic>
    </p:spTree>
    <p:extLst>
      <p:ext uri="{BB962C8B-B14F-4D97-AF65-F5344CB8AC3E}">
        <p14:creationId xmlns:p14="http://schemas.microsoft.com/office/powerpoint/2010/main" val="1960855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6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6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12" Type="http://schemas.openxmlformats.org/officeDocument/2006/relationships/image" Target="../media/image75.png"/><Relationship Id="rId2" Type="http://schemas.openxmlformats.org/officeDocument/2006/relationships/image" Target="../media/image66.jpg"/><Relationship Id="rId1" Type="http://schemas.openxmlformats.org/officeDocument/2006/relationships/slideLayout" Target="../slideLayouts/slideLayout34.xml"/><Relationship Id="rId6" Type="http://schemas.openxmlformats.org/officeDocument/2006/relationships/image" Target="../media/image70.png"/><Relationship Id="rId11" Type="http://schemas.microsoft.com/office/2007/relationships/hdphoto" Target="../media/hdphoto2.wdp"/><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6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6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50.xml"/><Relationship Id="rId5" Type="http://schemas.microsoft.com/office/2007/relationships/hdphoto" Target="../media/hdphoto3.wdp"/><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6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6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61.xml"/><Relationship Id="rId5" Type="http://schemas.openxmlformats.org/officeDocument/2006/relationships/image" Target="../media/image42.png"/><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707010" y="2597522"/>
            <a:ext cx="5216684"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HOẠT ĐỘNG TRẢI NGHIỆM</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GIỮ GÌN VỆ SINH CÁ NHÂN</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CECB-344F-9591-9E3B-223408250AB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375E49-1302-9064-6D6B-0A53E3749EFD}"/>
              </a:ext>
            </a:extLst>
          </p:cNvPr>
          <p:cNvGrpSpPr/>
          <p:nvPr/>
        </p:nvGrpSpPr>
        <p:grpSpPr>
          <a:xfrm>
            <a:off x="1185475" y="821867"/>
            <a:ext cx="9821051" cy="5106980"/>
            <a:chOff x="0" y="0"/>
            <a:chExt cx="5179665" cy="2693443"/>
          </a:xfrm>
        </p:grpSpPr>
        <p:sp>
          <p:nvSpPr>
            <p:cNvPr id="3" name="Freeform 3">
              <a:extLst>
                <a:ext uri="{FF2B5EF4-FFF2-40B4-BE49-F238E27FC236}">
                  <a16:creationId xmlns:a16="http://schemas.microsoft.com/office/drawing/2014/main" id="{D16B1BE4-1F62-247D-AEEC-C57B731D2916}"/>
                </a:ext>
              </a:extLst>
            </p:cNvPr>
            <p:cNvSpPr/>
            <p:nvPr/>
          </p:nvSpPr>
          <p:spPr>
            <a:xfrm>
              <a:off x="0" y="0"/>
              <a:ext cx="5179665" cy="2693443"/>
            </a:xfrm>
            <a:custGeom>
              <a:avLst/>
              <a:gdLst/>
              <a:ahLst/>
              <a:cxnLst/>
              <a:rect l="l" t="t" r="r" b="b"/>
              <a:pathLst>
                <a:path w="5179665" h="2693443">
                  <a:moveTo>
                    <a:pt x="49400" y="0"/>
                  </a:moveTo>
                  <a:lnTo>
                    <a:pt x="5130265" y="0"/>
                  </a:lnTo>
                  <a:cubicBezTo>
                    <a:pt x="5157548" y="0"/>
                    <a:pt x="5179665" y="22117"/>
                    <a:pt x="5179665" y="49400"/>
                  </a:cubicBezTo>
                  <a:lnTo>
                    <a:pt x="5179665" y="2644043"/>
                  </a:lnTo>
                  <a:cubicBezTo>
                    <a:pt x="5179665" y="2671326"/>
                    <a:pt x="5157548" y="2693443"/>
                    <a:pt x="5130265" y="2693443"/>
                  </a:cubicBezTo>
                  <a:lnTo>
                    <a:pt x="49400" y="2693443"/>
                  </a:lnTo>
                  <a:cubicBezTo>
                    <a:pt x="22117" y="2693443"/>
                    <a:pt x="0" y="2671326"/>
                    <a:pt x="0" y="2644043"/>
                  </a:cubicBezTo>
                  <a:lnTo>
                    <a:pt x="0" y="49400"/>
                  </a:lnTo>
                  <a:cubicBezTo>
                    <a:pt x="0" y="22117"/>
                    <a:pt x="22117" y="0"/>
                    <a:pt x="49400" y="0"/>
                  </a:cubicBezTo>
                  <a:close/>
                </a:path>
              </a:pathLst>
            </a:custGeom>
            <a:solidFill>
              <a:srgbClr val="595EA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0E87DEB-707F-8FB9-8689-1EFEE3B209D7}"/>
                </a:ext>
              </a:extLst>
            </p:cNvPr>
            <p:cNvSpPr txBox="1"/>
            <p:nvPr/>
          </p:nvSpPr>
          <p:spPr>
            <a:xfrm>
              <a:off x="0" y="0"/>
              <a:ext cx="5179665" cy="2693443"/>
            </a:xfrm>
            <a:prstGeom prst="rect">
              <a:avLst/>
            </a:prstGeom>
          </p:spPr>
          <p:txBody>
            <a:bodyPr lIns="25369" tIns="25369" rIns="25369" bIns="25369" rtlCol="0" anchor="ctr"/>
            <a:lstStyle/>
            <a:p>
              <a:pPr marL="0" marR="0" lvl="0" indent="0" algn="ctr" defTabSz="609630" rtl="0" eaLnBrk="1" fontAlgn="auto" latinLnBrk="0" hangingPunct="1">
                <a:lnSpc>
                  <a:spcPts val="139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732DAEBA-4972-463A-08B7-C985D95C04E7}"/>
              </a:ext>
            </a:extLst>
          </p:cNvPr>
          <p:cNvSpPr/>
          <p:nvPr/>
        </p:nvSpPr>
        <p:spPr>
          <a:xfrm>
            <a:off x="5202697" y="1344563"/>
            <a:ext cx="1592268" cy="535400"/>
          </a:xfrm>
          <a:custGeom>
            <a:avLst/>
            <a:gdLst/>
            <a:ahLst/>
            <a:cxnLst/>
            <a:rect l="l" t="t" r="r" b="b"/>
            <a:pathLst>
              <a:path w="2388402" h="803100">
                <a:moveTo>
                  <a:pt x="0" y="0"/>
                </a:moveTo>
                <a:lnTo>
                  <a:pt x="2388402" y="0"/>
                </a:lnTo>
                <a:lnTo>
                  <a:pt x="2388402" y="803100"/>
                </a:lnTo>
                <a:lnTo>
                  <a:pt x="0" y="803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D30C838E-97D9-4E1A-C620-E2860CEFD38D}"/>
              </a:ext>
            </a:extLst>
          </p:cNvPr>
          <p:cNvSpPr/>
          <p:nvPr/>
        </p:nvSpPr>
        <p:spPr>
          <a:xfrm rot="9422439">
            <a:off x="-1114032" y="-846735"/>
            <a:ext cx="3599663" cy="3091210"/>
          </a:xfrm>
          <a:custGeom>
            <a:avLst/>
            <a:gdLst/>
            <a:ahLst/>
            <a:cxnLst/>
            <a:rect l="l" t="t" r="r" b="b"/>
            <a:pathLst>
              <a:path w="5399494" h="4636815">
                <a:moveTo>
                  <a:pt x="0" y="0"/>
                </a:moveTo>
                <a:lnTo>
                  <a:pt x="5399494" y="0"/>
                </a:lnTo>
                <a:lnTo>
                  <a:pt x="5399494" y="4636815"/>
                </a:lnTo>
                <a:lnTo>
                  <a:pt x="0" y="4636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90E9317C-817B-A49E-6C5D-9CF8658C3F0B}"/>
              </a:ext>
            </a:extLst>
          </p:cNvPr>
          <p:cNvSpPr/>
          <p:nvPr/>
        </p:nvSpPr>
        <p:spPr>
          <a:xfrm rot="-6280581">
            <a:off x="9195596" y="-1213943"/>
            <a:ext cx="4320603" cy="3710318"/>
          </a:xfrm>
          <a:custGeom>
            <a:avLst/>
            <a:gdLst/>
            <a:ahLst/>
            <a:cxnLst/>
            <a:rect l="l" t="t" r="r" b="b"/>
            <a:pathLst>
              <a:path w="6480905" h="5565477">
                <a:moveTo>
                  <a:pt x="0" y="0"/>
                </a:moveTo>
                <a:lnTo>
                  <a:pt x="6480905" y="0"/>
                </a:lnTo>
                <a:lnTo>
                  <a:pt x="6480905" y="5565477"/>
                </a:lnTo>
                <a:lnTo>
                  <a:pt x="0" y="5565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4FE19D79-EE08-890C-F5AF-2D40817C0768}"/>
              </a:ext>
            </a:extLst>
          </p:cNvPr>
          <p:cNvSpPr/>
          <p:nvPr/>
        </p:nvSpPr>
        <p:spPr>
          <a:xfrm rot="-1058254">
            <a:off x="8743178" y="4697365"/>
            <a:ext cx="4159340" cy="2495604"/>
          </a:xfrm>
          <a:custGeom>
            <a:avLst/>
            <a:gdLst/>
            <a:ahLst/>
            <a:cxnLst/>
            <a:rect l="l" t="t" r="r" b="b"/>
            <a:pathLst>
              <a:path w="6239010" h="3743406">
                <a:moveTo>
                  <a:pt x="0" y="0"/>
                </a:moveTo>
                <a:lnTo>
                  <a:pt x="6239010" y="0"/>
                </a:lnTo>
                <a:lnTo>
                  <a:pt x="6239010" y="3743406"/>
                </a:lnTo>
                <a:lnTo>
                  <a:pt x="0" y="3743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E453D963-B8A1-F923-50DF-4AA281FD7342}"/>
              </a:ext>
            </a:extLst>
          </p:cNvPr>
          <p:cNvSpPr/>
          <p:nvPr/>
        </p:nvSpPr>
        <p:spPr>
          <a:xfrm rot="915857">
            <a:off x="-228148" y="4559702"/>
            <a:ext cx="3646073" cy="2616057"/>
          </a:xfrm>
          <a:custGeom>
            <a:avLst/>
            <a:gdLst/>
            <a:ahLst/>
            <a:cxnLst/>
            <a:rect l="l" t="t" r="r" b="b"/>
            <a:pathLst>
              <a:path w="5469110" h="3924086">
                <a:moveTo>
                  <a:pt x="0" y="0"/>
                </a:moveTo>
                <a:lnTo>
                  <a:pt x="5469110" y="0"/>
                </a:lnTo>
                <a:lnTo>
                  <a:pt x="5469110" y="3924086"/>
                </a:lnTo>
                <a:lnTo>
                  <a:pt x="0" y="3924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0704CCC0-2F39-E806-41F2-3F5B34A6CBF9}"/>
              </a:ext>
            </a:extLst>
          </p:cNvPr>
          <p:cNvSpPr/>
          <p:nvPr/>
        </p:nvSpPr>
        <p:spPr>
          <a:xfrm rot="-818668">
            <a:off x="9521259" y="1120894"/>
            <a:ext cx="2108412" cy="1699907"/>
          </a:xfrm>
          <a:custGeom>
            <a:avLst/>
            <a:gdLst/>
            <a:ahLst/>
            <a:cxnLst/>
            <a:rect l="l" t="t" r="r" b="b"/>
            <a:pathLst>
              <a:path w="3162618" h="2549861">
                <a:moveTo>
                  <a:pt x="0" y="0"/>
                </a:moveTo>
                <a:lnTo>
                  <a:pt x="3162618" y="0"/>
                </a:lnTo>
                <a:lnTo>
                  <a:pt x="3162618" y="2549861"/>
                </a:lnTo>
                <a:lnTo>
                  <a:pt x="0" y="2549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2C297CD7-FF63-10E3-1DFB-AD4C98FEDCB0}"/>
              </a:ext>
            </a:extLst>
          </p:cNvPr>
          <p:cNvSpPr/>
          <p:nvPr/>
        </p:nvSpPr>
        <p:spPr>
          <a:xfrm rot="1629369" flipH="1">
            <a:off x="2061405" y="340586"/>
            <a:ext cx="1769107" cy="1298082"/>
          </a:xfrm>
          <a:custGeom>
            <a:avLst/>
            <a:gdLst/>
            <a:ahLst/>
            <a:cxnLst/>
            <a:rect l="l" t="t" r="r" b="b"/>
            <a:pathLst>
              <a:path w="2653660" h="1947123">
                <a:moveTo>
                  <a:pt x="2653660" y="0"/>
                </a:moveTo>
                <a:lnTo>
                  <a:pt x="0" y="0"/>
                </a:lnTo>
                <a:lnTo>
                  <a:pt x="0" y="1947123"/>
                </a:lnTo>
                <a:lnTo>
                  <a:pt x="2653660" y="1947123"/>
                </a:lnTo>
                <a:lnTo>
                  <a:pt x="265366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Purple and white text on a black background&#10;&#10;AI-generated content may be incorrect.">
            <a:extLst>
              <a:ext uri="{FF2B5EF4-FFF2-40B4-BE49-F238E27FC236}">
                <a16:creationId xmlns:a16="http://schemas.microsoft.com/office/drawing/2014/main" id="{7682CFDC-A96D-1326-0618-682ECFE27D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9172" y="738871"/>
            <a:ext cx="10662828" cy="5401524"/>
          </a:xfrm>
          <a:prstGeom prst="rect">
            <a:avLst/>
          </a:prstGeom>
        </p:spPr>
      </p:pic>
    </p:spTree>
    <p:extLst>
      <p:ext uri="{BB962C8B-B14F-4D97-AF65-F5344CB8AC3E}">
        <p14:creationId xmlns:p14="http://schemas.microsoft.com/office/powerpoint/2010/main" val="136668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816D-0A60-6120-BA17-F45C3DB1C9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AF4320-7948-F67E-6D29-59878DD9B767}"/>
              </a:ext>
            </a:extLst>
          </p:cNvPr>
          <p:cNvSpPr/>
          <p:nvPr/>
        </p:nvSpPr>
        <p:spPr>
          <a:xfrm>
            <a:off x="7155712" y="1509822"/>
            <a:ext cx="6802980" cy="4804567"/>
          </a:xfrm>
          <a:custGeom>
            <a:avLst/>
            <a:gdLst/>
            <a:ahLst/>
            <a:cxnLst/>
            <a:rect l="l" t="t" r="r" b="b"/>
            <a:pathLst>
              <a:path w="11794038" h="8639133">
                <a:moveTo>
                  <a:pt x="0" y="0"/>
                </a:moveTo>
                <a:lnTo>
                  <a:pt x="11794038" y="0"/>
                </a:lnTo>
                <a:lnTo>
                  <a:pt x="11794038" y="8639133"/>
                </a:lnTo>
                <a:lnTo>
                  <a:pt x="0" y="863913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BECFA9F0-237E-4FAC-0F6F-FC7A7589BDC1}"/>
              </a:ext>
            </a:extLst>
          </p:cNvPr>
          <p:cNvGrpSpPr/>
          <p:nvPr/>
        </p:nvGrpSpPr>
        <p:grpSpPr>
          <a:xfrm>
            <a:off x="-2605661" y="6172200"/>
            <a:ext cx="14797661" cy="3536785"/>
            <a:chOff x="0" y="0"/>
            <a:chExt cx="7804350" cy="1865316"/>
          </a:xfrm>
        </p:grpSpPr>
        <p:sp>
          <p:nvSpPr>
            <p:cNvPr id="15" name="Freeform 15">
              <a:extLst>
                <a:ext uri="{FF2B5EF4-FFF2-40B4-BE49-F238E27FC236}">
                  <a16:creationId xmlns:a16="http://schemas.microsoft.com/office/drawing/2014/main" id="{9EDD433C-DBA2-2729-4FC9-FAB4626B554C}"/>
                </a:ext>
              </a:extLst>
            </p:cNvPr>
            <p:cNvSpPr/>
            <p:nvPr/>
          </p:nvSpPr>
          <p:spPr>
            <a:xfrm>
              <a:off x="0" y="0"/>
              <a:ext cx="7804351" cy="1865316"/>
            </a:xfrm>
            <a:custGeom>
              <a:avLst/>
              <a:gdLst/>
              <a:ahLst/>
              <a:cxnLst/>
              <a:rect l="l" t="t" r="r" b="b"/>
              <a:pathLst>
                <a:path w="7804351" h="1865316">
                  <a:moveTo>
                    <a:pt x="32786" y="0"/>
                  </a:moveTo>
                  <a:lnTo>
                    <a:pt x="7771564" y="0"/>
                  </a:lnTo>
                  <a:cubicBezTo>
                    <a:pt x="7780260" y="0"/>
                    <a:pt x="7788599" y="3454"/>
                    <a:pt x="7794748" y="9603"/>
                  </a:cubicBezTo>
                  <a:cubicBezTo>
                    <a:pt x="7800897" y="15752"/>
                    <a:pt x="7804351" y="24091"/>
                    <a:pt x="7804351" y="32786"/>
                  </a:cubicBezTo>
                  <a:lnTo>
                    <a:pt x="7804351" y="1832529"/>
                  </a:lnTo>
                  <a:cubicBezTo>
                    <a:pt x="7804351" y="1850637"/>
                    <a:pt x="7789672" y="1865316"/>
                    <a:pt x="7771564" y="1865316"/>
                  </a:cubicBezTo>
                  <a:lnTo>
                    <a:pt x="32786" y="1865316"/>
                  </a:lnTo>
                  <a:cubicBezTo>
                    <a:pt x="14679" y="1865316"/>
                    <a:pt x="0" y="1850637"/>
                    <a:pt x="0" y="1832529"/>
                  </a:cubicBezTo>
                  <a:lnTo>
                    <a:pt x="0" y="32786"/>
                  </a:lnTo>
                  <a:cubicBezTo>
                    <a:pt x="0" y="14679"/>
                    <a:pt x="14679" y="0"/>
                    <a:pt x="32786" y="0"/>
                  </a:cubicBezTo>
                  <a:close/>
                </a:path>
              </a:pathLst>
            </a:custGeom>
            <a:solidFill>
              <a:srgbClr val="595EA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EBAD98A7-6EAF-864F-5B02-DAC1D52ABE62}"/>
                </a:ext>
              </a:extLst>
            </p:cNvPr>
            <p:cNvSpPr txBox="1"/>
            <p:nvPr/>
          </p:nvSpPr>
          <p:spPr>
            <a:xfrm>
              <a:off x="0" y="0"/>
              <a:ext cx="7804350" cy="1865316"/>
            </a:xfrm>
            <a:prstGeom prst="rect">
              <a:avLst/>
            </a:prstGeom>
          </p:spPr>
          <p:txBody>
            <a:bodyPr lIns="25369" tIns="25369" rIns="25369" bIns="25369" rtlCol="0" anchor="ctr"/>
            <a:lstStyle/>
            <a:p>
              <a:pPr marL="0" marR="0" lvl="0" indent="0" algn="ctr" defTabSz="609630" rtl="0" eaLnBrk="1" fontAlgn="auto" latinLnBrk="0" hangingPunct="1">
                <a:lnSpc>
                  <a:spcPts val="139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9A9E136C-7926-EF49-7E90-E798BC8C5032}"/>
              </a:ext>
            </a:extLst>
          </p:cNvPr>
          <p:cNvSpPr/>
          <p:nvPr/>
        </p:nvSpPr>
        <p:spPr>
          <a:xfrm rot="-10454164">
            <a:off x="-821964" y="-872836"/>
            <a:ext cx="3450511" cy="2963127"/>
          </a:xfrm>
          <a:custGeom>
            <a:avLst/>
            <a:gdLst/>
            <a:ahLst/>
            <a:cxnLst/>
            <a:rect l="l" t="t" r="r" b="b"/>
            <a:pathLst>
              <a:path w="5175767" h="4444690">
                <a:moveTo>
                  <a:pt x="0" y="0"/>
                </a:moveTo>
                <a:lnTo>
                  <a:pt x="5175767" y="0"/>
                </a:lnTo>
                <a:lnTo>
                  <a:pt x="5175767" y="4444690"/>
                </a:lnTo>
                <a:lnTo>
                  <a:pt x="0" y="44446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ular Callout 1">
            <a:extLst>
              <a:ext uri="{FF2B5EF4-FFF2-40B4-BE49-F238E27FC236}">
                <a16:creationId xmlns:a16="http://schemas.microsoft.com/office/drawing/2014/main" id="{9CD4A78E-3192-38C8-8792-DFC0CEFBDD44}"/>
              </a:ext>
            </a:extLst>
          </p:cNvPr>
          <p:cNvSpPr/>
          <p:nvPr/>
        </p:nvSpPr>
        <p:spPr>
          <a:xfrm>
            <a:off x="803866" y="853706"/>
            <a:ext cx="6894106" cy="2314797"/>
          </a:xfrm>
          <a:prstGeom prst="wedgeRoundRectCallout">
            <a:avLst>
              <a:gd name="adj1" fmla="val -32018"/>
              <a:gd name="adj2" fmla="val 75395"/>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4800" b="1">
                <a:solidFill>
                  <a:srgbClr val="002060"/>
                </a:solidFill>
                <a:latin typeface="Cambria" panose="02040503050406030204" pitchFamily="18" charset="0"/>
                <a:ea typeface="Cambria" panose="02040503050406030204" pitchFamily="18" charset="0"/>
                <a:cs typeface="Calibri" panose="020F0502020204030204" pitchFamily="34" charset="0"/>
              </a:rPr>
              <a:t>Hoạt động 2: Thực hành rửa mặt, rửa tay</a:t>
            </a:r>
            <a:endPar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Freeform 10">
            <a:extLst>
              <a:ext uri="{FF2B5EF4-FFF2-40B4-BE49-F238E27FC236}">
                <a16:creationId xmlns:a16="http://schemas.microsoft.com/office/drawing/2014/main" id="{B8DB14EE-52B4-2D5F-61A6-EB2AC087BD76}"/>
              </a:ext>
            </a:extLst>
          </p:cNvPr>
          <p:cNvSpPr/>
          <p:nvPr/>
        </p:nvSpPr>
        <p:spPr>
          <a:xfrm>
            <a:off x="218649" y="3840415"/>
            <a:ext cx="2473585" cy="3186583"/>
          </a:xfrm>
          <a:custGeom>
            <a:avLst/>
            <a:gdLst/>
            <a:ahLst/>
            <a:cxnLst/>
            <a:rect l="l" t="t" r="r" b="b"/>
            <a:pathLst>
              <a:path w="3710377" h="4779874">
                <a:moveTo>
                  <a:pt x="0" y="0"/>
                </a:moveTo>
                <a:lnTo>
                  <a:pt x="3710377" y="0"/>
                </a:lnTo>
                <a:lnTo>
                  <a:pt x="3710377" y="4779874"/>
                </a:lnTo>
                <a:lnTo>
                  <a:pt x="0" y="4779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8345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922721" y="1849577"/>
            <a:ext cx="61627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Thực</a:t>
            </a:r>
            <a:r>
              <a:rPr kumimoji="0" lang="en-US" sz="8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hành</a:t>
            </a:r>
            <a:r>
              <a:rPr kumimoji="0" lang="en-US" sz="8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rửa</a:t>
            </a:r>
            <a:r>
              <a:rPr kumimoji="0" lang="en-US" sz="8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mặt</a:t>
            </a:r>
            <a:endParaRPr kumimoji="0" lang="en-US" sz="8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38423" y="617634"/>
            <a:ext cx="7077076" cy="3214491"/>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0" y="308123"/>
            <a:ext cx="1983620" cy="4534847"/>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3038475" y="975132"/>
            <a:ext cx="62960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Thực</a:t>
            </a:r>
            <a:r>
              <a:rPr kumimoji="0" lang="en-US" sz="8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hành</a:t>
            </a:r>
            <a:r>
              <a:rPr kumimoji="0" lang="en-US" sz="8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rửa</a:t>
            </a:r>
            <a:r>
              <a:rPr kumimoji="0" lang="en-US" sz="80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tay</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1868" y="249277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400125" y="2777014"/>
            <a:ext cx="3068818" cy="4396745"/>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A8E15-F6F4-D2FF-7970-4FC556A4CE8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3D2C230-FD87-C62B-D4FE-58C60E99B539}"/>
              </a:ext>
            </a:extLst>
          </p:cNvPr>
          <p:cNvGrpSpPr/>
          <p:nvPr/>
        </p:nvGrpSpPr>
        <p:grpSpPr>
          <a:xfrm>
            <a:off x="1185475" y="821867"/>
            <a:ext cx="9821051" cy="5106980"/>
            <a:chOff x="0" y="0"/>
            <a:chExt cx="5179665" cy="2693443"/>
          </a:xfrm>
        </p:grpSpPr>
        <p:sp>
          <p:nvSpPr>
            <p:cNvPr id="3" name="Freeform 3">
              <a:extLst>
                <a:ext uri="{FF2B5EF4-FFF2-40B4-BE49-F238E27FC236}">
                  <a16:creationId xmlns:a16="http://schemas.microsoft.com/office/drawing/2014/main" id="{3CAEF5BD-F942-3344-DE95-42A46DB5809E}"/>
                </a:ext>
              </a:extLst>
            </p:cNvPr>
            <p:cNvSpPr/>
            <p:nvPr/>
          </p:nvSpPr>
          <p:spPr>
            <a:xfrm>
              <a:off x="0" y="0"/>
              <a:ext cx="5179665" cy="2693443"/>
            </a:xfrm>
            <a:custGeom>
              <a:avLst/>
              <a:gdLst/>
              <a:ahLst/>
              <a:cxnLst/>
              <a:rect l="l" t="t" r="r" b="b"/>
              <a:pathLst>
                <a:path w="5179665" h="2693443">
                  <a:moveTo>
                    <a:pt x="49400" y="0"/>
                  </a:moveTo>
                  <a:lnTo>
                    <a:pt x="5130265" y="0"/>
                  </a:lnTo>
                  <a:cubicBezTo>
                    <a:pt x="5157548" y="0"/>
                    <a:pt x="5179665" y="22117"/>
                    <a:pt x="5179665" y="49400"/>
                  </a:cubicBezTo>
                  <a:lnTo>
                    <a:pt x="5179665" y="2644043"/>
                  </a:lnTo>
                  <a:cubicBezTo>
                    <a:pt x="5179665" y="2671326"/>
                    <a:pt x="5157548" y="2693443"/>
                    <a:pt x="5130265" y="2693443"/>
                  </a:cubicBezTo>
                  <a:lnTo>
                    <a:pt x="49400" y="2693443"/>
                  </a:lnTo>
                  <a:cubicBezTo>
                    <a:pt x="22117" y="2693443"/>
                    <a:pt x="0" y="2671326"/>
                    <a:pt x="0" y="2644043"/>
                  </a:cubicBezTo>
                  <a:lnTo>
                    <a:pt x="0" y="49400"/>
                  </a:lnTo>
                  <a:cubicBezTo>
                    <a:pt x="0" y="22117"/>
                    <a:pt x="22117" y="0"/>
                    <a:pt x="49400" y="0"/>
                  </a:cubicBezTo>
                  <a:close/>
                </a:path>
              </a:pathLst>
            </a:custGeom>
            <a:solidFill>
              <a:srgbClr val="595EA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C068969-434B-E47F-2148-691C673D12D2}"/>
                </a:ext>
              </a:extLst>
            </p:cNvPr>
            <p:cNvSpPr txBox="1"/>
            <p:nvPr/>
          </p:nvSpPr>
          <p:spPr>
            <a:xfrm>
              <a:off x="0" y="0"/>
              <a:ext cx="5179665" cy="2693443"/>
            </a:xfrm>
            <a:prstGeom prst="rect">
              <a:avLst/>
            </a:prstGeom>
          </p:spPr>
          <p:txBody>
            <a:bodyPr lIns="25369" tIns="25369" rIns="25369" bIns="25369" rtlCol="0" anchor="ctr"/>
            <a:lstStyle/>
            <a:p>
              <a:pPr marL="0" marR="0" lvl="0" indent="0" algn="ctr" defTabSz="609630" rtl="0" eaLnBrk="1" fontAlgn="auto" latinLnBrk="0" hangingPunct="1">
                <a:lnSpc>
                  <a:spcPts val="139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1FD95551-A622-0B7B-9B74-DB4D3E4B0CE5}"/>
              </a:ext>
            </a:extLst>
          </p:cNvPr>
          <p:cNvSpPr/>
          <p:nvPr/>
        </p:nvSpPr>
        <p:spPr>
          <a:xfrm>
            <a:off x="5202697" y="1344563"/>
            <a:ext cx="1592268" cy="535400"/>
          </a:xfrm>
          <a:custGeom>
            <a:avLst/>
            <a:gdLst/>
            <a:ahLst/>
            <a:cxnLst/>
            <a:rect l="l" t="t" r="r" b="b"/>
            <a:pathLst>
              <a:path w="2388402" h="803100">
                <a:moveTo>
                  <a:pt x="0" y="0"/>
                </a:moveTo>
                <a:lnTo>
                  <a:pt x="2388402" y="0"/>
                </a:lnTo>
                <a:lnTo>
                  <a:pt x="2388402" y="803100"/>
                </a:lnTo>
                <a:lnTo>
                  <a:pt x="0" y="803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123EE723-D452-076D-2A9E-552C5EC3EED1}"/>
              </a:ext>
            </a:extLst>
          </p:cNvPr>
          <p:cNvSpPr/>
          <p:nvPr/>
        </p:nvSpPr>
        <p:spPr>
          <a:xfrm rot="9422439">
            <a:off x="-1114032" y="-846735"/>
            <a:ext cx="3599663" cy="3091210"/>
          </a:xfrm>
          <a:custGeom>
            <a:avLst/>
            <a:gdLst/>
            <a:ahLst/>
            <a:cxnLst/>
            <a:rect l="l" t="t" r="r" b="b"/>
            <a:pathLst>
              <a:path w="5399494" h="4636815">
                <a:moveTo>
                  <a:pt x="0" y="0"/>
                </a:moveTo>
                <a:lnTo>
                  <a:pt x="5399494" y="0"/>
                </a:lnTo>
                <a:lnTo>
                  <a:pt x="5399494" y="4636815"/>
                </a:lnTo>
                <a:lnTo>
                  <a:pt x="0" y="4636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5CEC95CF-5433-8FCB-89EC-1145B423A2C9}"/>
              </a:ext>
            </a:extLst>
          </p:cNvPr>
          <p:cNvSpPr/>
          <p:nvPr/>
        </p:nvSpPr>
        <p:spPr>
          <a:xfrm rot="-6280581">
            <a:off x="9195596" y="-1213943"/>
            <a:ext cx="4320603" cy="3710318"/>
          </a:xfrm>
          <a:custGeom>
            <a:avLst/>
            <a:gdLst/>
            <a:ahLst/>
            <a:cxnLst/>
            <a:rect l="l" t="t" r="r" b="b"/>
            <a:pathLst>
              <a:path w="6480905" h="5565477">
                <a:moveTo>
                  <a:pt x="0" y="0"/>
                </a:moveTo>
                <a:lnTo>
                  <a:pt x="6480905" y="0"/>
                </a:lnTo>
                <a:lnTo>
                  <a:pt x="6480905" y="5565477"/>
                </a:lnTo>
                <a:lnTo>
                  <a:pt x="0" y="5565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C475B490-EC11-2FD2-A9DB-AC5466C82DC9}"/>
              </a:ext>
            </a:extLst>
          </p:cNvPr>
          <p:cNvSpPr/>
          <p:nvPr/>
        </p:nvSpPr>
        <p:spPr>
          <a:xfrm rot="-1058254">
            <a:off x="8743178" y="4697365"/>
            <a:ext cx="4159340" cy="2495604"/>
          </a:xfrm>
          <a:custGeom>
            <a:avLst/>
            <a:gdLst/>
            <a:ahLst/>
            <a:cxnLst/>
            <a:rect l="l" t="t" r="r" b="b"/>
            <a:pathLst>
              <a:path w="6239010" h="3743406">
                <a:moveTo>
                  <a:pt x="0" y="0"/>
                </a:moveTo>
                <a:lnTo>
                  <a:pt x="6239010" y="0"/>
                </a:lnTo>
                <a:lnTo>
                  <a:pt x="6239010" y="3743406"/>
                </a:lnTo>
                <a:lnTo>
                  <a:pt x="0" y="3743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00395745-7FB0-9FB8-C7E3-D6C257697E0A}"/>
              </a:ext>
            </a:extLst>
          </p:cNvPr>
          <p:cNvSpPr/>
          <p:nvPr/>
        </p:nvSpPr>
        <p:spPr>
          <a:xfrm rot="915857">
            <a:off x="-228148" y="4559702"/>
            <a:ext cx="3646073" cy="2616057"/>
          </a:xfrm>
          <a:custGeom>
            <a:avLst/>
            <a:gdLst/>
            <a:ahLst/>
            <a:cxnLst/>
            <a:rect l="l" t="t" r="r" b="b"/>
            <a:pathLst>
              <a:path w="5469110" h="3924086">
                <a:moveTo>
                  <a:pt x="0" y="0"/>
                </a:moveTo>
                <a:lnTo>
                  <a:pt x="5469110" y="0"/>
                </a:lnTo>
                <a:lnTo>
                  <a:pt x="5469110" y="3924086"/>
                </a:lnTo>
                <a:lnTo>
                  <a:pt x="0" y="3924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C9D77A7-26FB-CACC-FB13-0CBBC6387AF8}"/>
              </a:ext>
            </a:extLst>
          </p:cNvPr>
          <p:cNvSpPr/>
          <p:nvPr/>
        </p:nvSpPr>
        <p:spPr>
          <a:xfrm rot="-818668">
            <a:off x="9521259" y="1120894"/>
            <a:ext cx="2108412" cy="1699907"/>
          </a:xfrm>
          <a:custGeom>
            <a:avLst/>
            <a:gdLst/>
            <a:ahLst/>
            <a:cxnLst/>
            <a:rect l="l" t="t" r="r" b="b"/>
            <a:pathLst>
              <a:path w="3162618" h="2549861">
                <a:moveTo>
                  <a:pt x="0" y="0"/>
                </a:moveTo>
                <a:lnTo>
                  <a:pt x="3162618" y="0"/>
                </a:lnTo>
                <a:lnTo>
                  <a:pt x="3162618" y="2549861"/>
                </a:lnTo>
                <a:lnTo>
                  <a:pt x="0" y="2549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227D4090-78D9-6564-CDE7-B14BBE81B1F2}"/>
              </a:ext>
            </a:extLst>
          </p:cNvPr>
          <p:cNvSpPr/>
          <p:nvPr/>
        </p:nvSpPr>
        <p:spPr>
          <a:xfrm rot="1629369" flipH="1">
            <a:off x="2061405" y="340586"/>
            <a:ext cx="1769107" cy="1298082"/>
          </a:xfrm>
          <a:custGeom>
            <a:avLst/>
            <a:gdLst/>
            <a:ahLst/>
            <a:cxnLst/>
            <a:rect l="l" t="t" r="r" b="b"/>
            <a:pathLst>
              <a:path w="2653660" h="1947123">
                <a:moveTo>
                  <a:pt x="2653660" y="0"/>
                </a:moveTo>
                <a:lnTo>
                  <a:pt x="0" y="0"/>
                </a:lnTo>
                <a:lnTo>
                  <a:pt x="0" y="1947123"/>
                </a:lnTo>
                <a:lnTo>
                  <a:pt x="2653660" y="1947123"/>
                </a:lnTo>
                <a:lnTo>
                  <a:pt x="265366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green and orange letters&#10;&#10;AI-generated content may be incorrect.">
            <a:extLst>
              <a:ext uri="{FF2B5EF4-FFF2-40B4-BE49-F238E27FC236}">
                <a16:creationId xmlns:a16="http://schemas.microsoft.com/office/drawing/2014/main" id="{A5068C85-9476-9C0A-3DB7-02FDDE0BF0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7795" y="2359059"/>
            <a:ext cx="8236410" cy="2139881"/>
          </a:xfrm>
          <a:prstGeom prst="rect">
            <a:avLst/>
          </a:prstGeom>
        </p:spPr>
      </p:pic>
    </p:spTree>
    <p:extLst>
      <p:ext uri="{BB962C8B-B14F-4D97-AF65-F5344CB8AC3E}">
        <p14:creationId xmlns:p14="http://schemas.microsoft.com/office/powerpoint/2010/main" val="2631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F7E70-6957-D64D-8A79-53CB8DF101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5A8122-D05E-4EC4-B774-197EF73D0E96}"/>
              </a:ext>
            </a:extLst>
          </p:cNvPr>
          <p:cNvSpPr/>
          <p:nvPr/>
        </p:nvSpPr>
        <p:spPr>
          <a:xfrm>
            <a:off x="7155712" y="1509822"/>
            <a:ext cx="6802980" cy="4804567"/>
          </a:xfrm>
          <a:custGeom>
            <a:avLst/>
            <a:gdLst/>
            <a:ahLst/>
            <a:cxnLst/>
            <a:rect l="l" t="t" r="r" b="b"/>
            <a:pathLst>
              <a:path w="11794038" h="8639133">
                <a:moveTo>
                  <a:pt x="0" y="0"/>
                </a:moveTo>
                <a:lnTo>
                  <a:pt x="11794038" y="0"/>
                </a:lnTo>
                <a:lnTo>
                  <a:pt x="11794038" y="8639133"/>
                </a:lnTo>
                <a:lnTo>
                  <a:pt x="0" y="863913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96C04FC0-D96D-43F3-EB29-9C2DD45C1068}"/>
              </a:ext>
            </a:extLst>
          </p:cNvPr>
          <p:cNvGrpSpPr/>
          <p:nvPr/>
        </p:nvGrpSpPr>
        <p:grpSpPr>
          <a:xfrm>
            <a:off x="-2605661" y="6172200"/>
            <a:ext cx="14797661" cy="3536785"/>
            <a:chOff x="0" y="0"/>
            <a:chExt cx="7804350" cy="1865316"/>
          </a:xfrm>
        </p:grpSpPr>
        <p:sp>
          <p:nvSpPr>
            <p:cNvPr id="15" name="Freeform 15">
              <a:extLst>
                <a:ext uri="{FF2B5EF4-FFF2-40B4-BE49-F238E27FC236}">
                  <a16:creationId xmlns:a16="http://schemas.microsoft.com/office/drawing/2014/main" id="{CC4EDCF1-01EC-AB40-E25D-E0DAE7E604FC}"/>
                </a:ext>
              </a:extLst>
            </p:cNvPr>
            <p:cNvSpPr/>
            <p:nvPr/>
          </p:nvSpPr>
          <p:spPr>
            <a:xfrm>
              <a:off x="0" y="0"/>
              <a:ext cx="7804351" cy="1865316"/>
            </a:xfrm>
            <a:custGeom>
              <a:avLst/>
              <a:gdLst/>
              <a:ahLst/>
              <a:cxnLst/>
              <a:rect l="l" t="t" r="r" b="b"/>
              <a:pathLst>
                <a:path w="7804351" h="1865316">
                  <a:moveTo>
                    <a:pt x="32786" y="0"/>
                  </a:moveTo>
                  <a:lnTo>
                    <a:pt x="7771564" y="0"/>
                  </a:lnTo>
                  <a:cubicBezTo>
                    <a:pt x="7780260" y="0"/>
                    <a:pt x="7788599" y="3454"/>
                    <a:pt x="7794748" y="9603"/>
                  </a:cubicBezTo>
                  <a:cubicBezTo>
                    <a:pt x="7800897" y="15752"/>
                    <a:pt x="7804351" y="24091"/>
                    <a:pt x="7804351" y="32786"/>
                  </a:cubicBezTo>
                  <a:lnTo>
                    <a:pt x="7804351" y="1832529"/>
                  </a:lnTo>
                  <a:cubicBezTo>
                    <a:pt x="7804351" y="1850637"/>
                    <a:pt x="7789672" y="1865316"/>
                    <a:pt x="7771564" y="1865316"/>
                  </a:cubicBezTo>
                  <a:lnTo>
                    <a:pt x="32786" y="1865316"/>
                  </a:lnTo>
                  <a:cubicBezTo>
                    <a:pt x="14679" y="1865316"/>
                    <a:pt x="0" y="1850637"/>
                    <a:pt x="0" y="1832529"/>
                  </a:cubicBezTo>
                  <a:lnTo>
                    <a:pt x="0" y="32786"/>
                  </a:lnTo>
                  <a:cubicBezTo>
                    <a:pt x="0" y="14679"/>
                    <a:pt x="14679" y="0"/>
                    <a:pt x="32786" y="0"/>
                  </a:cubicBezTo>
                  <a:close/>
                </a:path>
              </a:pathLst>
            </a:custGeom>
            <a:solidFill>
              <a:srgbClr val="595EA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50602294-4DA4-8F33-3822-4E64BFD6A396}"/>
                </a:ext>
              </a:extLst>
            </p:cNvPr>
            <p:cNvSpPr txBox="1"/>
            <p:nvPr/>
          </p:nvSpPr>
          <p:spPr>
            <a:xfrm>
              <a:off x="0" y="0"/>
              <a:ext cx="7804350" cy="1865316"/>
            </a:xfrm>
            <a:prstGeom prst="rect">
              <a:avLst/>
            </a:prstGeom>
          </p:spPr>
          <p:txBody>
            <a:bodyPr lIns="25369" tIns="25369" rIns="25369" bIns="25369" rtlCol="0" anchor="ctr"/>
            <a:lstStyle/>
            <a:p>
              <a:pPr marL="0" marR="0" lvl="0" indent="0" algn="ctr" defTabSz="609630" rtl="0" eaLnBrk="1" fontAlgn="auto" latinLnBrk="0" hangingPunct="1">
                <a:lnSpc>
                  <a:spcPts val="139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7C000F65-13C6-0345-D069-37BBCC0364C3}"/>
              </a:ext>
            </a:extLst>
          </p:cNvPr>
          <p:cNvSpPr/>
          <p:nvPr/>
        </p:nvSpPr>
        <p:spPr>
          <a:xfrm rot="-10454164">
            <a:off x="-821964" y="-872836"/>
            <a:ext cx="3450511" cy="2963127"/>
          </a:xfrm>
          <a:custGeom>
            <a:avLst/>
            <a:gdLst/>
            <a:ahLst/>
            <a:cxnLst/>
            <a:rect l="l" t="t" r="r" b="b"/>
            <a:pathLst>
              <a:path w="5175767" h="4444690">
                <a:moveTo>
                  <a:pt x="0" y="0"/>
                </a:moveTo>
                <a:lnTo>
                  <a:pt x="5175767" y="0"/>
                </a:lnTo>
                <a:lnTo>
                  <a:pt x="5175767" y="4444690"/>
                </a:lnTo>
                <a:lnTo>
                  <a:pt x="0" y="44446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ular Callout 1">
            <a:extLst>
              <a:ext uri="{FF2B5EF4-FFF2-40B4-BE49-F238E27FC236}">
                <a16:creationId xmlns:a16="http://schemas.microsoft.com/office/drawing/2014/main" id="{C4134965-D26B-3ADD-E3DA-EB5AD402F912}"/>
              </a:ext>
            </a:extLst>
          </p:cNvPr>
          <p:cNvSpPr/>
          <p:nvPr/>
        </p:nvSpPr>
        <p:spPr>
          <a:xfrm>
            <a:off x="803866" y="853706"/>
            <a:ext cx="6894106" cy="2314797"/>
          </a:xfrm>
          <a:prstGeom prst="wedgeRoundRectCallout">
            <a:avLst>
              <a:gd name="adj1" fmla="val -32018"/>
              <a:gd name="adj2" fmla="val 75395"/>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3: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giữ</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vệ</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sinh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hàng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endPar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Freeform 10">
            <a:extLst>
              <a:ext uri="{FF2B5EF4-FFF2-40B4-BE49-F238E27FC236}">
                <a16:creationId xmlns:a16="http://schemas.microsoft.com/office/drawing/2014/main" id="{B2D2ACC0-20B7-38C5-E323-E8BC6A597B77}"/>
              </a:ext>
            </a:extLst>
          </p:cNvPr>
          <p:cNvSpPr/>
          <p:nvPr/>
        </p:nvSpPr>
        <p:spPr>
          <a:xfrm>
            <a:off x="218649" y="3840415"/>
            <a:ext cx="2473585" cy="3186583"/>
          </a:xfrm>
          <a:custGeom>
            <a:avLst/>
            <a:gdLst/>
            <a:ahLst/>
            <a:cxnLst/>
            <a:rect l="l" t="t" r="r" b="b"/>
            <a:pathLst>
              <a:path w="3710377" h="4779874">
                <a:moveTo>
                  <a:pt x="0" y="0"/>
                </a:moveTo>
                <a:lnTo>
                  <a:pt x="3710377" y="0"/>
                </a:lnTo>
                <a:lnTo>
                  <a:pt x="3710377" y="4779874"/>
                </a:lnTo>
                <a:lnTo>
                  <a:pt x="0" y="4779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8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495300" y="244549"/>
            <a:ext cx="10989564" cy="6432475"/>
          </a:xfrm>
          <a:custGeom>
            <a:avLst/>
            <a:gdLst>
              <a:gd name="connsiteX0" fmla="*/ 0 w 10989564"/>
              <a:gd name="connsiteY0" fmla="*/ 774406 h 6432475"/>
              <a:gd name="connsiteX1" fmla="*/ 774406 w 10989564"/>
              <a:gd name="connsiteY1" fmla="*/ 0 h 6432475"/>
              <a:gd name="connsiteX2" fmla="*/ 10215158 w 10989564"/>
              <a:gd name="connsiteY2" fmla="*/ 0 h 6432475"/>
              <a:gd name="connsiteX3" fmla="*/ 10989564 w 10989564"/>
              <a:gd name="connsiteY3" fmla="*/ 774406 h 6432475"/>
              <a:gd name="connsiteX4" fmla="*/ 10989564 w 10989564"/>
              <a:gd name="connsiteY4" fmla="*/ 5658069 h 6432475"/>
              <a:gd name="connsiteX5" fmla="*/ 10215158 w 10989564"/>
              <a:gd name="connsiteY5" fmla="*/ 6432475 h 6432475"/>
              <a:gd name="connsiteX6" fmla="*/ 774406 w 10989564"/>
              <a:gd name="connsiteY6" fmla="*/ 6432475 h 6432475"/>
              <a:gd name="connsiteX7" fmla="*/ 0 w 10989564"/>
              <a:gd name="connsiteY7" fmla="*/ 5658069 h 6432475"/>
              <a:gd name="connsiteX8" fmla="*/ 0 w 10989564"/>
              <a:gd name="connsiteY8" fmla="*/ 774406 h 64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564" h="6432475" fill="none" extrusionOk="0">
                <a:moveTo>
                  <a:pt x="0" y="774406"/>
                </a:moveTo>
                <a:cubicBezTo>
                  <a:pt x="49324" y="391413"/>
                  <a:pt x="378537" y="1056"/>
                  <a:pt x="774406" y="0"/>
                </a:cubicBezTo>
                <a:cubicBezTo>
                  <a:pt x="2959688" y="57678"/>
                  <a:pt x="7110779" y="-117734"/>
                  <a:pt x="10215158" y="0"/>
                </a:cubicBezTo>
                <a:cubicBezTo>
                  <a:pt x="10672647" y="60602"/>
                  <a:pt x="11020241" y="283431"/>
                  <a:pt x="10989564" y="774406"/>
                </a:cubicBezTo>
                <a:cubicBezTo>
                  <a:pt x="10862852" y="1499902"/>
                  <a:pt x="10861796" y="5088691"/>
                  <a:pt x="10989564" y="5658069"/>
                </a:cubicBezTo>
                <a:cubicBezTo>
                  <a:pt x="10987357" y="6113335"/>
                  <a:pt x="10652366" y="6437380"/>
                  <a:pt x="10215158" y="6432475"/>
                </a:cubicBezTo>
                <a:cubicBezTo>
                  <a:pt x="6321502" y="6439301"/>
                  <a:pt x="4844605" y="6454603"/>
                  <a:pt x="774406" y="6432475"/>
                </a:cubicBezTo>
                <a:cubicBezTo>
                  <a:pt x="306022" y="6479062"/>
                  <a:pt x="-5142" y="6119184"/>
                  <a:pt x="0" y="5658069"/>
                </a:cubicBezTo>
                <a:cubicBezTo>
                  <a:pt x="-169495" y="4072005"/>
                  <a:pt x="-134306" y="2037199"/>
                  <a:pt x="0" y="774406"/>
                </a:cubicBezTo>
                <a:close/>
              </a:path>
              <a:path w="10989564" h="6432475" stroke="0" extrusionOk="0">
                <a:moveTo>
                  <a:pt x="0" y="774406"/>
                </a:moveTo>
                <a:cubicBezTo>
                  <a:pt x="42672" y="314291"/>
                  <a:pt x="333720" y="-49985"/>
                  <a:pt x="774406" y="0"/>
                </a:cubicBezTo>
                <a:cubicBezTo>
                  <a:pt x="2473556" y="-119478"/>
                  <a:pt x="7668377" y="22869"/>
                  <a:pt x="10215158" y="0"/>
                </a:cubicBezTo>
                <a:cubicBezTo>
                  <a:pt x="10635807" y="-73935"/>
                  <a:pt x="10997799" y="336785"/>
                  <a:pt x="10989564" y="774406"/>
                </a:cubicBezTo>
                <a:cubicBezTo>
                  <a:pt x="10856787" y="2271807"/>
                  <a:pt x="10939043" y="5002671"/>
                  <a:pt x="10989564" y="5658069"/>
                </a:cubicBezTo>
                <a:cubicBezTo>
                  <a:pt x="11065690" y="6112838"/>
                  <a:pt x="10629807" y="6458687"/>
                  <a:pt x="10215158" y="6432475"/>
                </a:cubicBezTo>
                <a:cubicBezTo>
                  <a:pt x="6152255" y="6445917"/>
                  <a:pt x="3158470" y="6326326"/>
                  <a:pt x="774406" y="6432475"/>
                </a:cubicBezTo>
                <a:cubicBezTo>
                  <a:pt x="400287" y="6499093"/>
                  <a:pt x="5304" y="6141324"/>
                  <a:pt x="0" y="5658069"/>
                </a:cubicBezTo>
                <a:cubicBezTo>
                  <a:pt x="65430" y="3293833"/>
                  <a:pt x="152388" y="1612446"/>
                  <a:pt x="0" y="774406"/>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gd name="adj" fmla="val 12039"/>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Cambria" panose="02040503050406030204" pitchFamily="18" charset="0"/>
              <a:ea typeface="Cambria" panose="02040503050406030204" pitchFamily="18" charset="0"/>
              <a:sym typeface="Arial"/>
            </a:endParaRPr>
          </a:p>
        </p:txBody>
      </p:sp>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376059"/>
            <a:ext cx="10364531" cy="1795642"/>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18023" y="1733176"/>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1060252" y="505227"/>
            <a:ext cx="9919250" cy="1077218"/>
          </a:xfrm>
          <a:prstGeom prst="rect">
            <a:avLst/>
          </a:prstGeom>
          <a:noFill/>
        </p:spPr>
        <p:txBody>
          <a:bodyPr wrap="square" rtlCol="0">
            <a:spAutoFit/>
          </a:bodyPr>
          <a:lstStyle/>
          <a:p>
            <a:pPr lvl="0" algn="ctr">
              <a:defRPr/>
            </a:pP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Tự</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giác</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rửa</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mặt</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đánh</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răng</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rửa</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tay</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chân</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tắm</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gội</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để</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rèn</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luyện</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thói</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quen</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giữ</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vệ</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sinh</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cá</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nhân</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sạch</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sẽ</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hằng</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C00000"/>
                </a:solidFill>
                <a:latin typeface="Cambria" panose="02040503050406030204" pitchFamily="18" charset="0"/>
                <a:ea typeface="Cambria" panose="02040503050406030204" pitchFamily="18" charset="0"/>
                <a:cs typeface="Calibri" panose="020F0502020204030204" pitchFamily="34" charset="0"/>
              </a:rPr>
              <a:t>ngày</a:t>
            </a:r>
            <a:r>
              <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25">
            <a:extLst>
              <a:ext uri="{FF2B5EF4-FFF2-40B4-BE49-F238E27FC236}">
                <a16:creationId xmlns:a16="http://schemas.microsoft.com/office/drawing/2014/main" id="{AA2F955D-7E48-CC58-EAB7-75B664E367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5130" y="2405270"/>
            <a:ext cx="9062505" cy="2484781"/>
          </a:xfrm>
          <a:prstGeom prst="rect">
            <a:avLst/>
          </a:prstGeom>
        </p:spPr>
      </p:pic>
      <p:sp>
        <p:nvSpPr>
          <p:cNvPr id="4" name="TextBox 3">
            <a:extLst>
              <a:ext uri="{FF2B5EF4-FFF2-40B4-BE49-F238E27FC236}">
                <a16:creationId xmlns:a16="http://schemas.microsoft.com/office/drawing/2014/main" id="{DED9DBFC-7005-A512-0E6F-F01B118BFA7E}"/>
              </a:ext>
            </a:extLst>
          </p:cNvPr>
          <p:cNvSpPr txBox="1"/>
          <p:nvPr/>
        </p:nvSpPr>
        <p:spPr>
          <a:xfrm>
            <a:off x="1133061" y="2500912"/>
            <a:ext cx="8438321" cy="1569660"/>
          </a:xfrm>
          <a:prstGeom prst="rect">
            <a:avLst/>
          </a:prstGeom>
          <a:noFill/>
        </p:spPr>
        <p:txBody>
          <a:bodyPr wrap="square" rtlCol="0">
            <a:spAutoFit/>
          </a:bodyPr>
          <a:lstStyle/>
          <a:p>
            <a:pPr lvl="0" algn="ctr">
              <a:defRPr/>
            </a:pPr>
            <a:r>
              <a:rPr lang="vi-VN" sz="3200" dirty="0">
                <a:solidFill>
                  <a:srgbClr val="C00000"/>
                </a:solidFill>
                <a:latin typeface="Cambria" panose="02040503050406030204" pitchFamily="18" charset="0"/>
                <a:ea typeface="Cambria" panose="02040503050406030204" pitchFamily="18" charset="0"/>
                <a:cs typeface="Calibri" panose="020F0502020204030204" pitchFamily="34" charset="0"/>
              </a:rPr>
              <a:t>Nhờ bố mẹ, người lớn hướng dẫn thêm những việc bản thân chưa tự làm được hoặc làm chưa đúng trong việc vệ sinh cá nhân.</a:t>
            </a:r>
            <a:endPar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5">
            <a:extLst>
              <a:ext uri="{FF2B5EF4-FFF2-40B4-BE49-F238E27FC236}">
                <a16:creationId xmlns:a16="http://schemas.microsoft.com/office/drawing/2014/main" id="{A29FDDBF-FF88-EB54-40BC-8E0390D9B9A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3060" y="4850297"/>
            <a:ext cx="9062505" cy="1600200"/>
          </a:xfrm>
          <a:prstGeom prst="rect">
            <a:avLst/>
          </a:prstGeom>
        </p:spPr>
      </p:pic>
      <p:sp>
        <p:nvSpPr>
          <p:cNvPr id="5" name="TextBox 4">
            <a:extLst>
              <a:ext uri="{FF2B5EF4-FFF2-40B4-BE49-F238E27FC236}">
                <a16:creationId xmlns:a16="http://schemas.microsoft.com/office/drawing/2014/main" id="{FDC701FE-D064-ED8A-E235-0B3BC70F17B5}"/>
              </a:ext>
            </a:extLst>
          </p:cNvPr>
          <p:cNvSpPr txBox="1"/>
          <p:nvPr/>
        </p:nvSpPr>
        <p:spPr>
          <a:xfrm>
            <a:off x="1470991" y="4945938"/>
            <a:ext cx="8438321" cy="1077218"/>
          </a:xfrm>
          <a:prstGeom prst="rect">
            <a:avLst/>
          </a:prstGeom>
          <a:noFill/>
        </p:spPr>
        <p:txBody>
          <a:bodyPr wrap="square" rtlCol="0">
            <a:spAutoFit/>
          </a:bodyPr>
          <a:lstStyle/>
          <a:p>
            <a:pPr lvl="0" algn="ctr">
              <a:defRPr/>
            </a:pPr>
            <a:r>
              <a:rPr lang="vi-VN" sz="3200" dirty="0">
                <a:solidFill>
                  <a:srgbClr val="C00000"/>
                </a:solidFill>
                <a:latin typeface="Cambria" panose="02040503050406030204" pitchFamily="18" charset="0"/>
                <a:ea typeface="Cambria" panose="02040503050406030204" pitchFamily="18" charset="0"/>
                <a:cs typeface="Calibri" panose="020F0502020204030204" pitchFamily="34" charset="0"/>
              </a:rPr>
              <a:t>Nhờ bố mẹ, người thân đánh giá việc làm của mình để báo cáo vào giờ học sau.</a:t>
            </a:r>
            <a:endPar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572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5C27-AC71-41A0-221D-5AC7C419BD65}"/>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F7BA03BF-CE8D-F47B-8311-F73CB9A0E019}"/>
              </a:ext>
            </a:extLst>
          </p:cNvPr>
          <p:cNvPicPr>
            <a:picLocks noChangeAspect="1"/>
          </p:cNvPicPr>
          <p:nvPr/>
        </p:nvPicPr>
        <p:blipFill>
          <a:blip r:embed="rId3"/>
          <a:stretch>
            <a:fillRect/>
          </a:stretch>
        </p:blipFill>
        <p:spPr>
          <a:xfrm>
            <a:off x="9215898" y="1750125"/>
            <a:ext cx="2875174" cy="2476053"/>
          </a:xfrm>
          <a:prstGeom prst="rect">
            <a:avLst/>
          </a:prstGeom>
        </p:spPr>
      </p:pic>
      <p:sp>
        <p:nvSpPr>
          <p:cNvPr id="11" name="圆角矩形 7">
            <a:extLst>
              <a:ext uri="{FF2B5EF4-FFF2-40B4-BE49-F238E27FC236}">
                <a16:creationId xmlns:a16="http://schemas.microsoft.com/office/drawing/2014/main" id="{E4F85242-7BF9-2387-6E0D-8370194F88E2}"/>
              </a:ext>
            </a:extLst>
          </p:cNvPr>
          <p:cNvSpPr/>
          <p:nvPr/>
        </p:nvSpPr>
        <p:spPr>
          <a:xfrm>
            <a:off x="100929" y="1532958"/>
            <a:ext cx="8662072" cy="4486841"/>
          </a:xfrm>
          <a:custGeom>
            <a:avLst/>
            <a:gdLst>
              <a:gd name="connsiteX0" fmla="*/ 0 w 8662072"/>
              <a:gd name="connsiteY0" fmla="*/ 960453 h 4486841"/>
              <a:gd name="connsiteX1" fmla="*/ 960453 w 8662072"/>
              <a:gd name="connsiteY1" fmla="*/ 0 h 4486841"/>
              <a:gd name="connsiteX2" fmla="*/ 7701619 w 8662072"/>
              <a:gd name="connsiteY2" fmla="*/ 0 h 4486841"/>
              <a:gd name="connsiteX3" fmla="*/ 8662072 w 8662072"/>
              <a:gd name="connsiteY3" fmla="*/ 960453 h 4486841"/>
              <a:gd name="connsiteX4" fmla="*/ 8662072 w 8662072"/>
              <a:gd name="connsiteY4" fmla="*/ 3526388 h 4486841"/>
              <a:gd name="connsiteX5" fmla="*/ 7701619 w 8662072"/>
              <a:gd name="connsiteY5" fmla="*/ 4486841 h 4486841"/>
              <a:gd name="connsiteX6" fmla="*/ 960453 w 8662072"/>
              <a:gd name="connsiteY6" fmla="*/ 4486841 h 4486841"/>
              <a:gd name="connsiteX7" fmla="*/ 0 w 8662072"/>
              <a:gd name="connsiteY7" fmla="*/ 3526388 h 4486841"/>
              <a:gd name="connsiteX8" fmla="*/ 0 w 8662072"/>
              <a:gd name="connsiteY8" fmla="*/ 960453 h 44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2072" h="4486841" fill="none" extrusionOk="0">
                <a:moveTo>
                  <a:pt x="0" y="960453"/>
                </a:moveTo>
                <a:cubicBezTo>
                  <a:pt x="39814" y="428919"/>
                  <a:pt x="475132" y="1520"/>
                  <a:pt x="960453" y="0"/>
                </a:cubicBezTo>
                <a:cubicBezTo>
                  <a:pt x="3650322" y="161797"/>
                  <a:pt x="6684947" y="-68160"/>
                  <a:pt x="7701619" y="0"/>
                </a:cubicBezTo>
                <a:cubicBezTo>
                  <a:pt x="8230434" y="27415"/>
                  <a:pt x="8656796" y="385399"/>
                  <a:pt x="8662072" y="960453"/>
                </a:cubicBezTo>
                <a:cubicBezTo>
                  <a:pt x="8664237" y="2121439"/>
                  <a:pt x="8573778" y="2384106"/>
                  <a:pt x="8662072" y="3526388"/>
                </a:cubicBezTo>
                <a:cubicBezTo>
                  <a:pt x="8630156" y="4064021"/>
                  <a:pt x="8221476" y="4503871"/>
                  <a:pt x="7701619" y="4486841"/>
                </a:cubicBezTo>
                <a:cubicBezTo>
                  <a:pt x="5942188" y="4513073"/>
                  <a:pt x="3036634" y="4451885"/>
                  <a:pt x="960453" y="4486841"/>
                </a:cubicBezTo>
                <a:cubicBezTo>
                  <a:pt x="484315" y="4555933"/>
                  <a:pt x="-16656" y="4005239"/>
                  <a:pt x="0" y="3526388"/>
                </a:cubicBezTo>
                <a:cubicBezTo>
                  <a:pt x="70441" y="2712580"/>
                  <a:pt x="49849" y="2205340"/>
                  <a:pt x="0" y="960453"/>
                </a:cubicBezTo>
                <a:close/>
              </a:path>
              <a:path w="8662072" h="4486841" stroke="0" extrusionOk="0">
                <a:moveTo>
                  <a:pt x="0" y="960453"/>
                </a:moveTo>
                <a:cubicBezTo>
                  <a:pt x="-44217" y="449158"/>
                  <a:pt x="406886" y="84969"/>
                  <a:pt x="960453" y="0"/>
                </a:cubicBezTo>
                <a:cubicBezTo>
                  <a:pt x="4098129" y="-161639"/>
                  <a:pt x="5269239" y="54199"/>
                  <a:pt x="7701619" y="0"/>
                </a:cubicBezTo>
                <a:cubicBezTo>
                  <a:pt x="8149932" y="51079"/>
                  <a:pt x="8669749" y="452106"/>
                  <a:pt x="8662072" y="960453"/>
                </a:cubicBezTo>
                <a:cubicBezTo>
                  <a:pt x="8709364" y="1658442"/>
                  <a:pt x="8548656" y="2660425"/>
                  <a:pt x="8662072" y="3526388"/>
                </a:cubicBezTo>
                <a:cubicBezTo>
                  <a:pt x="8634816" y="4041229"/>
                  <a:pt x="8245685" y="4475708"/>
                  <a:pt x="7701619" y="4486841"/>
                </a:cubicBezTo>
                <a:cubicBezTo>
                  <a:pt x="6724262" y="4487742"/>
                  <a:pt x="2902114" y="4495012"/>
                  <a:pt x="960453" y="4486841"/>
                </a:cubicBezTo>
                <a:cubicBezTo>
                  <a:pt x="469846" y="4476384"/>
                  <a:pt x="27338" y="4121426"/>
                  <a:pt x="0" y="3526388"/>
                </a:cubicBezTo>
                <a:cubicBezTo>
                  <a:pt x="70024" y="2728642"/>
                  <a:pt x="38227" y="1598434"/>
                  <a:pt x="0" y="960453"/>
                </a:cubicBezTo>
                <a:close/>
              </a:path>
            </a:pathLst>
          </a:custGeom>
          <a:ln>
            <a:extLst>
              <a:ext uri="{C807C97D-BFC1-408E-A445-0C87EB9F89A2}">
                <ask:lineSketchStyleProps xmlns:ask="http://schemas.microsoft.com/office/drawing/2018/sketchyshapes" sd="3457140846">
                  <a:prstGeom prst="roundRect">
                    <a:avLst>
                      <a:gd name="adj" fmla="val 21406"/>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r>
              <a:rPr kumimoji="1" lang="en-US" altLang="zh-C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1" lang="vi-VN" altLang="zh-CN" sz="4400" b="1" dirty="0">
                <a:solidFill>
                  <a:prstClr val="black"/>
                </a:solidFill>
                <a:latin typeface="Cambria" panose="02040503050406030204" pitchFamily="18" charset="0"/>
                <a:ea typeface="Cambria" panose="02040503050406030204" pitchFamily="18" charset="0"/>
                <a:cs typeface="Calibri" panose="020F0502020204030204" pitchFamily="34" charset="0"/>
              </a:rPr>
              <a:t>Hằng ngày, các em cần thực hiện các công việc giữ vệ sinh cá nhân đúng cách để giữ cho cơ thể luôn thơm tho, sạch sẽ và mạnh khỏe.</a:t>
            </a:r>
          </a:p>
        </p:txBody>
      </p:sp>
      <p:pic>
        <p:nvPicPr>
          <p:cNvPr id="12" name="Picture 11">
            <a:extLst>
              <a:ext uri="{FF2B5EF4-FFF2-40B4-BE49-F238E27FC236}">
                <a16:creationId xmlns:a16="http://schemas.microsoft.com/office/drawing/2014/main" id="{0E2F330E-BA42-2920-1F98-3B0E231835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361" y1="44444" x2="18650" y2="55111"/>
                        <a14:foregroundMark x1="19716" y1="50889" x2="21492" y2="61333"/>
                        <a14:foregroundMark x1="22380" y1="67333" x2="22913" y2="70889"/>
                        <a14:foregroundMark x1="30728" y1="72667" x2="46714" y2="73111"/>
                      </a14:backgroundRemoval>
                    </a14:imgEffect>
                  </a14:imgLayer>
                </a14:imgProps>
              </a:ext>
            </a:extLst>
          </a:blip>
          <a:stretch>
            <a:fillRect/>
          </a:stretch>
        </p:blipFill>
        <p:spPr>
          <a:xfrm>
            <a:off x="7797799" y="3151532"/>
            <a:ext cx="4637203" cy="3706468"/>
          </a:xfrm>
          <a:prstGeom prst="rect">
            <a:avLst/>
          </a:prstGeom>
        </p:spPr>
      </p:pic>
      <p:pic>
        <p:nvPicPr>
          <p:cNvPr id="3" name="Picture 2">
            <a:extLst>
              <a:ext uri="{FF2B5EF4-FFF2-40B4-BE49-F238E27FC236}">
                <a16:creationId xmlns:a16="http://schemas.microsoft.com/office/drawing/2014/main" id="{238B4CFB-D07D-2ED0-D2DF-661E3A123743}"/>
              </a:ext>
            </a:extLst>
          </p:cNvPr>
          <p:cNvPicPr>
            <a:picLocks noChangeAspect="1"/>
          </p:cNvPicPr>
          <p:nvPr/>
        </p:nvPicPr>
        <p:blipFill>
          <a:blip r:embed="rId6"/>
          <a:stretch>
            <a:fillRect/>
          </a:stretch>
        </p:blipFill>
        <p:spPr>
          <a:xfrm>
            <a:off x="2673285" y="281115"/>
            <a:ext cx="4426080" cy="1457070"/>
          </a:xfrm>
          <a:prstGeom prst="rect">
            <a:avLst/>
          </a:prstGeom>
        </p:spPr>
      </p:pic>
    </p:spTree>
    <p:extLst>
      <p:ext uri="{BB962C8B-B14F-4D97-AF65-F5344CB8AC3E}">
        <p14:creationId xmlns:p14="http://schemas.microsoft.com/office/powerpoint/2010/main" val="20665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D2F4-3367-CB68-77D6-0398E88E7C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BED806-E71E-434F-92D4-D3068ABA6F75}"/>
              </a:ext>
            </a:extLst>
          </p:cNvPr>
          <p:cNvGrpSpPr/>
          <p:nvPr/>
        </p:nvGrpSpPr>
        <p:grpSpPr>
          <a:xfrm>
            <a:off x="1185475" y="821867"/>
            <a:ext cx="9821051" cy="5106980"/>
            <a:chOff x="0" y="0"/>
            <a:chExt cx="5179665" cy="2693443"/>
          </a:xfrm>
        </p:grpSpPr>
        <p:sp>
          <p:nvSpPr>
            <p:cNvPr id="3" name="Freeform 3">
              <a:extLst>
                <a:ext uri="{FF2B5EF4-FFF2-40B4-BE49-F238E27FC236}">
                  <a16:creationId xmlns:a16="http://schemas.microsoft.com/office/drawing/2014/main" id="{AC5058C1-7B78-CAD1-015A-720CBE7D936B}"/>
                </a:ext>
              </a:extLst>
            </p:cNvPr>
            <p:cNvSpPr/>
            <p:nvPr/>
          </p:nvSpPr>
          <p:spPr>
            <a:xfrm>
              <a:off x="0" y="0"/>
              <a:ext cx="5179665" cy="2693443"/>
            </a:xfrm>
            <a:custGeom>
              <a:avLst/>
              <a:gdLst/>
              <a:ahLst/>
              <a:cxnLst/>
              <a:rect l="l" t="t" r="r" b="b"/>
              <a:pathLst>
                <a:path w="5179665" h="2693443">
                  <a:moveTo>
                    <a:pt x="49400" y="0"/>
                  </a:moveTo>
                  <a:lnTo>
                    <a:pt x="5130265" y="0"/>
                  </a:lnTo>
                  <a:cubicBezTo>
                    <a:pt x="5157548" y="0"/>
                    <a:pt x="5179665" y="22117"/>
                    <a:pt x="5179665" y="49400"/>
                  </a:cubicBezTo>
                  <a:lnTo>
                    <a:pt x="5179665" y="2644043"/>
                  </a:lnTo>
                  <a:cubicBezTo>
                    <a:pt x="5179665" y="2671326"/>
                    <a:pt x="5157548" y="2693443"/>
                    <a:pt x="5130265" y="2693443"/>
                  </a:cubicBezTo>
                  <a:lnTo>
                    <a:pt x="49400" y="2693443"/>
                  </a:lnTo>
                  <a:cubicBezTo>
                    <a:pt x="22117" y="2693443"/>
                    <a:pt x="0" y="2671326"/>
                    <a:pt x="0" y="2644043"/>
                  </a:cubicBezTo>
                  <a:lnTo>
                    <a:pt x="0" y="49400"/>
                  </a:lnTo>
                  <a:cubicBezTo>
                    <a:pt x="0" y="22117"/>
                    <a:pt x="22117" y="0"/>
                    <a:pt x="49400" y="0"/>
                  </a:cubicBezTo>
                  <a:close/>
                </a:path>
              </a:pathLst>
            </a:custGeom>
            <a:solidFill>
              <a:srgbClr val="595EA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94CD490-62BC-B8C2-FF73-87B11D3D79C2}"/>
                </a:ext>
              </a:extLst>
            </p:cNvPr>
            <p:cNvSpPr txBox="1"/>
            <p:nvPr/>
          </p:nvSpPr>
          <p:spPr>
            <a:xfrm>
              <a:off x="0" y="0"/>
              <a:ext cx="5179665" cy="2693443"/>
            </a:xfrm>
            <a:prstGeom prst="rect">
              <a:avLst/>
            </a:prstGeom>
          </p:spPr>
          <p:txBody>
            <a:bodyPr lIns="25369" tIns="25369" rIns="25369" bIns="25369" rtlCol="0" anchor="ctr"/>
            <a:lstStyle/>
            <a:p>
              <a:pPr marL="0" marR="0" lvl="0" indent="0" algn="ctr" defTabSz="609630" rtl="0" eaLnBrk="1" fontAlgn="auto" latinLnBrk="0" hangingPunct="1">
                <a:lnSpc>
                  <a:spcPts val="139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123E4729-DF0E-6EF4-A52E-C68C418B92A2}"/>
              </a:ext>
            </a:extLst>
          </p:cNvPr>
          <p:cNvSpPr/>
          <p:nvPr/>
        </p:nvSpPr>
        <p:spPr>
          <a:xfrm>
            <a:off x="5202697" y="1344563"/>
            <a:ext cx="1592268" cy="535400"/>
          </a:xfrm>
          <a:custGeom>
            <a:avLst/>
            <a:gdLst/>
            <a:ahLst/>
            <a:cxnLst/>
            <a:rect l="l" t="t" r="r" b="b"/>
            <a:pathLst>
              <a:path w="2388402" h="803100">
                <a:moveTo>
                  <a:pt x="0" y="0"/>
                </a:moveTo>
                <a:lnTo>
                  <a:pt x="2388402" y="0"/>
                </a:lnTo>
                <a:lnTo>
                  <a:pt x="2388402" y="803100"/>
                </a:lnTo>
                <a:lnTo>
                  <a:pt x="0" y="803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C979FB8D-F776-1CCC-7C9E-6FE0DFCF2113}"/>
              </a:ext>
            </a:extLst>
          </p:cNvPr>
          <p:cNvSpPr/>
          <p:nvPr/>
        </p:nvSpPr>
        <p:spPr>
          <a:xfrm rot="9422439">
            <a:off x="-1114032" y="-846735"/>
            <a:ext cx="3599663" cy="3091210"/>
          </a:xfrm>
          <a:custGeom>
            <a:avLst/>
            <a:gdLst/>
            <a:ahLst/>
            <a:cxnLst/>
            <a:rect l="l" t="t" r="r" b="b"/>
            <a:pathLst>
              <a:path w="5399494" h="4636815">
                <a:moveTo>
                  <a:pt x="0" y="0"/>
                </a:moveTo>
                <a:lnTo>
                  <a:pt x="5399494" y="0"/>
                </a:lnTo>
                <a:lnTo>
                  <a:pt x="5399494" y="4636815"/>
                </a:lnTo>
                <a:lnTo>
                  <a:pt x="0" y="4636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4C35339-8493-E104-2B48-E0D82235C6BB}"/>
              </a:ext>
            </a:extLst>
          </p:cNvPr>
          <p:cNvSpPr/>
          <p:nvPr/>
        </p:nvSpPr>
        <p:spPr>
          <a:xfrm rot="-6280581">
            <a:off x="9195596" y="-1213943"/>
            <a:ext cx="4320603" cy="3710318"/>
          </a:xfrm>
          <a:custGeom>
            <a:avLst/>
            <a:gdLst/>
            <a:ahLst/>
            <a:cxnLst/>
            <a:rect l="l" t="t" r="r" b="b"/>
            <a:pathLst>
              <a:path w="6480905" h="5565477">
                <a:moveTo>
                  <a:pt x="0" y="0"/>
                </a:moveTo>
                <a:lnTo>
                  <a:pt x="6480905" y="0"/>
                </a:lnTo>
                <a:lnTo>
                  <a:pt x="6480905" y="5565477"/>
                </a:lnTo>
                <a:lnTo>
                  <a:pt x="0" y="5565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5345782A-5FBC-192E-E074-7A49028608A1}"/>
              </a:ext>
            </a:extLst>
          </p:cNvPr>
          <p:cNvSpPr/>
          <p:nvPr/>
        </p:nvSpPr>
        <p:spPr>
          <a:xfrm rot="-1058254">
            <a:off x="8743178" y="4697365"/>
            <a:ext cx="4159340" cy="2495604"/>
          </a:xfrm>
          <a:custGeom>
            <a:avLst/>
            <a:gdLst/>
            <a:ahLst/>
            <a:cxnLst/>
            <a:rect l="l" t="t" r="r" b="b"/>
            <a:pathLst>
              <a:path w="6239010" h="3743406">
                <a:moveTo>
                  <a:pt x="0" y="0"/>
                </a:moveTo>
                <a:lnTo>
                  <a:pt x="6239010" y="0"/>
                </a:lnTo>
                <a:lnTo>
                  <a:pt x="6239010" y="3743406"/>
                </a:lnTo>
                <a:lnTo>
                  <a:pt x="0" y="3743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C793EA7A-5736-4A12-29BA-5EE04B4E8CD1}"/>
              </a:ext>
            </a:extLst>
          </p:cNvPr>
          <p:cNvSpPr/>
          <p:nvPr/>
        </p:nvSpPr>
        <p:spPr>
          <a:xfrm rot="915857">
            <a:off x="-228148" y="4559702"/>
            <a:ext cx="3646073" cy="2616057"/>
          </a:xfrm>
          <a:custGeom>
            <a:avLst/>
            <a:gdLst/>
            <a:ahLst/>
            <a:cxnLst/>
            <a:rect l="l" t="t" r="r" b="b"/>
            <a:pathLst>
              <a:path w="5469110" h="3924086">
                <a:moveTo>
                  <a:pt x="0" y="0"/>
                </a:moveTo>
                <a:lnTo>
                  <a:pt x="5469110" y="0"/>
                </a:lnTo>
                <a:lnTo>
                  <a:pt x="5469110" y="3924086"/>
                </a:lnTo>
                <a:lnTo>
                  <a:pt x="0" y="3924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3A9F5EC-5821-AA25-A237-B37DA2213821}"/>
              </a:ext>
            </a:extLst>
          </p:cNvPr>
          <p:cNvSpPr/>
          <p:nvPr/>
        </p:nvSpPr>
        <p:spPr>
          <a:xfrm rot="-818668">
            <a:off x="9521259" y="1120894"/>
            <a:ext cx="2108412" cy="1699907"/>
          </a:xfrm>
          <a:custGeom>
            <a:avLst/>
            <a:gdLst/>
            <a:ahLst/>
            <a:cxnLst/>
            <a:rect l="l" t="t" r="r" b="b"/>
            <a:pathLst>
              <a:path w="3162618" h="2549861">
                <a:moveTo>
                  <a:pt x="0" y="0"/>
                </a:moveTo>
                <a:lnTo>
                  <a:pt x="3162618" y="0"/>
                </a:lnTo>
                <a:lnTo>
                  <a:pt x="3162618" y="2549861"/>
                </a:lnTo>
                <a:lnTo>
                  <a:pt x="0" y="2549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050D71C1-2518-905C-C2EE-EFAB0B9EF3CD}"/>
              </a:ext>
            </a:extLst>
          </p:cNvPr>
          <p:cNvSpPr/>
          <p:nvPr/>
        </p:nvSpPr>
        <p:spPr>
          <a:xfrm rot="1629369" flipH="1">
            <a:off x="2061405" y="340586"/>
            <a:ext cx="1769107" cy="1298082"/>
          </a:xfrm>
          <a:custGeom>
            <a:avLst/>
            <a:gdLst/>
            <a:ahLst/>
            <a:cxnLst/>
            <a:rect l="l" t="t" r="r" b="b"/>
            <a:pathLst>
              <a:path w="2653660" h="1947123">
                <a:moveTo>
                  <a:pt x="2653660" y="0"/>
                </a:moveTo>
                <a:lnTo>
                  <a:pt x="0" y="0"/>
                </a:lnTo>
                <a:lnTo>
                  <a:pt x="0" y="1947123"/>
                </a:lnTo>
                <a:lnTo>
                  <a:pt x="2653660" y="1947123"/>
                </a:lnTo>
                <a:lnTo>
                  <a:pt x="265366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group of blue and pink letters&#10;&#10;AI-generated content may be incorrect.">
            <a:extLst>
              <a:ext uri="{FF2B5EF4-FFF2-40B4-BE49-F238E27FC236}">
                <a16:creationId xmlns:a16="http://schemas.microsoft.com/office/drawing/2014/main" id="{A53C4DE1-FE68-43F3-1EC3-883AADEF62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708" y="2090449"/>
            <a:ext cx="9510584" cy="2889754"/>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921B5E23-8A7E-C1B5-6B31-F15C5E826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3621" y="154668"/>
            <a:ext cx="1526987" cy="1526987"/>
          </a:xfrm>
          <a:prstGeom prst="rect">
            <a:avLst/>
          </a:prstGeom>
        </p:spPr>
      </p:pic>
    </p:spTree>
    <p:extLst>
      <p:ext uri="{BB962C8B-B14F-4D97-AF65-F5344CB8AC3E}">
        <p14:creationId xmlns:p14="http://schemas.microsoft.com/office/powerpoint/2010/main" val="41306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C4D48-6EBF-F8C3-56F0-E1DA0D49C4C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26B68E-20A2-C558-9E58-0C6BDC91713F}"/>
              </a:ext>
            </a:extLst>
          </p:cNvPr>
          <p:cNvGrpSpPr/>
          <p:nvPr/>
        </p:nvGrpSpPr>
        <p:grpSpPr>
          <a:xfrm>
            <a:off x="1185475" y="821867"/>
            <a:ext cx="9821051" cy="5106980"/>
            <a:chOff x="0" y="0"/>
            <a:chExt cx="5179665" cy="2693443"/>
          </a:xfrm>
        </p:grpSpPr>
        <p:sp>
          <p:nvSpPr>
            <p:cNvPr id="3" name="Freeform 3">
              <a:extLst>
                <a:ext uri="{FF2B5EF4-FFF2-40B4-BE49-F238E27FC236}">
                  <a16:creationId xmlns:a16="http://schemas.microsoft.com/office/drawing/2014/main" id="{45442949-EAFE-B8D7-2BFF-793C83D14038}"/>
                </a:ext>
              </a:extLst>
            </p:cNvPr>
            <p:cNvSpPr/>
            <p:nvPr/>
          </p:nvSpPr>
          <p:spPr>
            <a:xfrm>
              <a:off x="0" y="0"/>
              <a:ext cx="5179665" cy="2693443"/>
            </a:xfrm>
            <a:custGeom>
              <a:avLst/>
              <a:gdLst/>
              <a:ahLst/>
              <a:cxnLst/>
              <a:rect l="l" t="t" r="r" b="b"/>
              <a:pathLst>
                <a:path w="5179665" h="2693443">
                  <a:moveTo>
                    <a:pt x="49400" y="0"/>
                  </a:moveTo>
                  <a:lnTo>
                    <a:pt x="5130265" y="0"/>
                  </a:lnTo>
                  <a:cubicBezTo>
                    <a:pt x="5157548" y="0"/>
                    <a:pt x="5179665" y="22117"/>
                    <a:pt x="5179665" y="49400"/>
                  </a:cubicBezTo>
                  <a:lnTo>
                    <a:pt x="5179665" y="2644043"/>
                  </a:lnTo>
                  <a:cubicBezTo>
                    <a:pt x="5179665" y="2671326"/>
                    <a:pt x="5157548" y="2693443"/>
                    <a:pt x="5130265" y="2693443"/>
                  </a:cubicBezTo>
                  <a:lnTo>
                    <a:pt x="49400" y="2693443"/>
                  </a:lnTo>
                  <a:cubicBezTo>
                    <a:pt x="22117" y="2693443"/>
                    <a:pt x="0" y="2671326"/>
                    <a:pt x="0" y="2644043"/>
                  </a:cubicBezTo>
                  <a:lnTo>
                    <a:pt x="0" y="49400"/>
                  </a:lnTo>
                  <a:cubicBezTo>
                    <a:pt x="0" y="22117"/>
                    <a:pt x="22117" y="0"/>
                    <a:pt x="49400" y="0"/>
                  </a:cubicBezTo>
                  <a:close/>
                </a:path>
              </a:pathLst>
            </a:custGeom>
            <a:solidFill>
              <a:srgbClr val="595EA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BF69D37-F64B-3652-20D9-C0678E0804E7}"/>
                </a:ext>
              </a:extLst>
            </p:cNvPr>
            <p:cNvSpPr txBox="1"/>
            <p:nvPr/>
          </p:nvSpPr>
          <p:spPr>
            <a:xfrm>
              <a:off x="0" y="0"/>
              <a:ext cx="5179665" cy="2693443"/>
            </a:xfrm>
            <a:prstGeom prst="rect">
              <a:avLst/>
            </a:prstGeom>
          </p:spPr>
          <p:txBody>
            <a:bodyPr lIns="25369" tIns="25369" rIns="25369" bIns="25369" rtlCol="0" anchor="ctr"/>
            <a:lstStyle/>
            <a:p>
              <a:pPr marL="0" marR="0" lvl="0" indent="0" algn="ctr" defTabSz="609630" rtl="0" eaLnBrk="1" fontAlgn="auto" latinLnBrk="0" hangingPunct="1">
                <a:lnSpc>
                  <a:spcPts val="139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0AB646C9-89A7-F410-DEA4-5AA550E53B39}"/>
              </a:ext>
            </a:extLst>
          </p:cNvPr>
          <p:cNvSpPr/>
          <p:nvPr/>
        </p:nvSpPr>
        <p:spPr>
          <a:xfrm>
            <a:off x="5202697" y="1344563"/>
            <a:ext cx="1592268" cy="535400"/>
          </a:xfrm>
          <a:custGeom>
            <a:avLst/>
            <a:gdLst/>
            <a:ahLst/>
            <a:cxnLst/>
            <a:rect l="l" t="t" r="r" b="b"/>
            <a:pathLst>
              <a:path w="2388402" h="803100">
                <a:moveTo>
                  <a:pt x="0" y="0"/>
                </a:moveTo>
                <a:lnTo>
                  <a:pt x="2388402" y="0"/>
                </a:lnTo>
                <a:lnTo>
                  <a:pt x="2388402" y="803100"/>
                </a:lnTo>
                <a:lnTo>
                  <a:pt x="0" y="803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657A849D-766D-53AE-E9EE-6A33CCEF7CA0}"/>
              </a:ext>
            </a:extLst>
          </p:cNvPr>
          <p:cNvSpPr/>
          <p:nvPr/>
        </p:nvSpPr>
        <p:spPr>
          <a:xfrm rot="9422439">
            <a:off x="-1114032" y="-846735"/>
            <a:ext cx="3599663" cy="3091210"/>
          </a:xfrm>
          <a:custGeom>
            <a:avLst/>
            <a:gdLst/>
            <a:ahLst/>
            <a:cxnLst/>
            <a:rect l="l" t="t" r="r" b="b"/>
            <a:pathLst>
              <a:path w="5399494" h="4636815">
                <a:moveTo>
                  <a:pt x="0" y="0"/>
                </a:moveTo>
                <a:lnTo>
                  <a:pt x="5399494" y="0"/>
                </a:lnTo>
                <a:lnTo>
                  <a:pt x="5399494" y="4636815"/>
                </a:lnTo>
                <a:lnTo>
                  <a:pt x="0" y="4636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0263B5C3-E5DD-62D5-4DC3-0AA7E60BAD28}"/>
              </a:ext>
            </a:extLst>
          </p:cNvPr>
          <p:cNvSpPr/>
          <p:nvPr/>
        </p:nvSpPr>
        <p:spPr>
          <a:xfrm rot="-6280581">
            <a:off x="9195596" y="-1213943"/>
            <a:ext cx="4320603" cy="3710318"/>
          </a:xfrm>
          <a:custGeom>
            <a:avLst/>
            <a:gdLst/>
            <a:ahLst/>
            <a:cxnLst/>
            <a:rect l="l" t="t" r="r" b="b"/>
            <a:pathLst>
              <a:path w="6480905" h="5565477">
                <a:moveTo>
                  <a:pt x="0" y="0"/>
                </a:moveTo>
                <a:lnTo>
                  <a:pt x="6480905" y="0"/>
                </a:lnTo>
                <a:lnTo>
                  <a:pt x="6480905" y="5565477"/>
                </a:lnTo>
                <a:lnTo>
                  <a:pt x="0" y="5565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5D3DE48A-2210-2B6B-0242-D6C4F1134757}"/>
              </a:ext>
            </a:extLst>
          </p:cNvPr>
          <p:cNvSpPr/>
          <p:nvPr/>
        </p:nvSpPr>
        <p:spPr>
          <a:xfrm rot="-1058254">
            <a:off x="8743178" y="4697365"/>
            <a:ext cx="4159340" cy="2495604"/>
          </a:xfrm>
          <a:custGeom>
            <a:avLst/>
            <a:gdLst/>
            <a:ahLst/>
            <a:cxnLst/>
            <a:rect l="l" t="t" r="r" b="b"/>
            <a:pathLst>
              <a:path w="6239010" h="3743406">
                <a:moveTo>
                  <a:pt x="0" y="0"/>
                </a:moveTo>
                <a:lnTo>
                  <a:pt x="6239010" y="0"/>
                </a:lnTo>
                <a:lnTo>
                  <a:pt x="6239010" y="3743406"/>
                </a:lnTo>
                <a:lnTo>
                  <a:pt x="0" y="3743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AE6AE295-A80B-99C3-7DE6-D83ADC8410A9}"/>
              </a:ext>
            </a:extLst>
          </p:cNvPr>
          <p:cNvSpPr/>
          <p:nvPr/>
        </p:nvSpPr>
        <p:spPr>
          <a:xfrm rot="915857">
            <a:off x="-228148" y="4559702"/>
            <a:ext cx="3646073" cy="2616057"/>
          </a:xfrm>
          <a:custGeom>
            <a:avLst/>
            <a:gdLst/>
            <a:ahLst/>
            <a:cxnLst/>
            <a:rect l="l" t="t" r="r" b="b"/>
            <a:pathLst>
              <a:path w="5469110" h="3924086">
                <a:moveTo>
                  <a:pt x="0" y="0"/>
                </a:moveTo>
                <a:lnTo>
                  <a:pt x="5469110" y="0"/>
                </a:lnTo>
                <a:lnTo>
                  <a:pt x="5469110" y="3924086"/>
                </a:lnTo>
                <a:lnTo>
                  <a:pt x="0" y="3924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B9D99AA-A0AD-8C20-545F-F9354F43F9CB}"/>
              </a:ext>
            </a:extLst>
          </p:cNvPr>
          <p:cNvSpPr/>
          <p:nvPr/>
        </p:nvSpPr>
        <p:spPr>
          <a:xfrm rot="-818668">
            <a:off x="9521259" y="1120894"/>
            <a:ext cx="2108412" cy="1699907"/>
          </a:xfrm>
          <a:custGeom>
            <a:avLst/>
            <a:gdLst/>
            <a:ahLst/>
            <a:cxnLst/>
            <a:rect l="l" t="t" r="r" b="b"/>
            <a:pathLst>
              <a:path w="3162618" h="2549861">
                <a:moveTo>
                  <a:pt x="0" y="0"/>
                </a:moveTo>
                <a:lnTo>
                  <a:pt x="3162618" y="0"/>
                </a:lnTo>
                <a:lnTo>
                  <a:pt x="3162618" y="2549861"/>
                </a:lnTo>
                <a:lnTo>
                  <a:pt x="0" y="2549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DA428FF4-7CFD-6A71-3872-E931A9B79534}"/>
              </a:ext>
            </a:extLst>
          </p:cNvPr>
          <p:cNvSpPr/>
          <p:nvPr/>
        </p:nvSpPr>
        <p:spPr>
          <a:xfrm rot="1629369" flipH="1">
            <a:off x="2061405" y="340586"/>
            <a:ext cx="1769107" cy="1298082"/>
          </a:xfrm>
          <a:custGeom>
            <a:avLst/>
            <a:gdLst/>
            <a:ahLst/>
            <a:cxnLst/>
            <a:rect l="l" t="t" r="r" b="b"/>
            <a:pathLst>
              <a:path w="2653660" h="1947123">
                <a:moveTo>
                  <a:pt x="2653660" y="0"/>
                </a:moveTo>
                <a:lnTo>
                  <a:pt x="0" y="0"/>
                </a:lnTo>
                <a:lnTo>
                  <a:pt x="0" y="1947123"/>
                </a:lnTo>
                <a:lnTo>
                  <a:pt x="2653660" y="1947123"/>
                </a:lnTo>
                <a:lnTo>
                  <a:pt x="265366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green and orange letters&#10;&#10;AI-generated content may be incorrect.">
            <a:extLst>
              <a:ext uri="{FF2B5EF4-FFF2-40B4-BE49-F238E27FC236}">
                <a16:creationId xmlns:a16="http://schemas.microsoft.com/office/drawing/2014/main" id="{39B089A9-3E75-4C28-6F87-75E9795BB1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8472" y="2295045"/>
            <a:ext cx="9035055" cy="2267909"/>
          </a:xfrm>
          <a:prstGeom prst="rect">
            <a:avLst/>
          </a:prstGeom>
        </p:spPr>
      </p:pic>
    </p:spTree>
    <p:extLst>
      <p:ext uri="{BB962C8B-B14F-4D97-AF65-F5344CB8AC3E}">
        <p14:creationId xmlns:p14="http://schemas.microsoft.com/office/powerpoint/2010/main" val="198013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55712" y="1509822"/>
            <a:ext cx="6802980" cy="4804567"/>
          </a:xfrm>
          <a:custGeom>
            <a:avLst/>
            <a:gdLst/>
            <a:ahLst/>
            <a:cxnLst/>
            <a:rect l="l" t="t" r="r" b="b"/>
            <a:pathLst>
              <a:path w="11794038" h="8639133">
                <a:moveTo>
                  <a:pt x="0" y="0"/>
                </a:moveTo>
                <a:lnTo>
                  <a:pt x="11794038" y="0"/>
                </a:lnTo>
                <a:lnTo>
                  <a:pt x="11794038" y="8639133"/>
                </a:lnTo>
                <a:lnTo>
                  <a:pt x="0" y="863913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4" name="Group 14"/>
          <p:cNvGrpSpPr/>
          <p:nvPr/>
        </p:nvGrpSpPr>
        <p:grpSpPr>
          <a:xfrm>
            <a:off x="-2605661" y="6172200"/>
            <a:ext cx="14797661" cy="3536785"/>
            <a:chOff x="0" y="0"/>
            <a:chExt cx="7804350" cy="1865316"/>
          </a:xfrm>
        </p:grpSpPr>
        <p:sp>
          <p:nvSpPr>
            <p:cNvPr id="15" name="Freeform 15"/>
            <p:cNvSpPr/>
            <p:nvPr/>
          </p:nvSpPr>
          <p:spPr>
            <a:xfrm>
              <a:off x="0" y="0"/>
              <a:ext cx="7804351" cy="1865316"/>
            </a:xfrm>
            <a:custGeom>
              <a:avLst/>
              <a:gdLst/>
              <a:ahLst/>
              <a:cxnLst/>
              <a:rect l="l" t="t" r="r" b="b"/>
              <a:pathLst>
                <a:path w="7804351" h="1865316">
                  <a:moveTo>
                    <a:pt x="32786" y="0"/>
                  </a:moveTo>
                  <a:lnTo>
                    <a:pt x="7771564" y="0"/>
                  </a:lnTo>
                  <a:cubicBezTo>
                    <a:pt x="7780260" y="0"/>
                    <a:pt x="7788599" y="3454"/>
                    <a:pt x="7794748" y="9603"/>
                  </a:cubicBezTo>
                  <a:cubicBezTo>
                    <a:pt x="7800897" y="15752"/>
                    <a:pt x="7804351" y="24091"/>
                    <a:pt x="7804351" y="32786"/>
                  </a:cubicBezTo>
                  <a:lnTo>
                    <a:pt x="7804351" y="1832529"/>
                  </a:lnTo>
                  <a:cubicBezTo>
                    <a:pt x="7804351" y="1850637"/>
                    <a:pt x="7789672" y="1865316"/>
                    <a:pt x="7771564" y="1865316"/>
                  </a:cubicBezTo>
                  <a:lnTo>
                    <a:pt x="32786" y="1865316"/>
                  </a:lnTo>
                  <a:cubicBezTo>
                    <a:pt x="14679" y="1865316"/>
                    <a:pt x="0" y="1850637"/>
                    <a:pt x="0" y="1832529"/>
                  </a:cubicBezTo>
                  <a:lnTo>
                    <a:pt x="0" y="32786"/>
                  </a:lnTo>
                  <a:cubicBezTo>
                    <a:pt x="0" y="14679"/>
                    <a:pt x="14679" y="0"/>
                    <a:pt x="32786" y="0"/>
                  </a:cubicBezTo>
                  <a:close/>
                </a:path>
              </a:pathLst>
            </a:custGeom>
            <a:solidFill>
              <a:srgbClr val="595EA4"/>
            </a:solidFill>
          </p:spPr>
          <p:txBody>
            <a:bodyPr/>
            <a:lstStyle/>
            <a:p>
              <a:pPr defTabSz="609630"/>
              <a:endParaRPr lang="en-US" sz="1200">
                <a:solidFill>
                  <a:prstClr val="black"/>
                </a:solidFill>
                <a:latin typeface="Calibri"/>
              </a:endParaRPr>
            </a:p>
          </p:txBody>
        </p:sp>
        <p:sp>
          <p:nvSpPr>
            <p:cNvPr id="16" name="TextBox 16"/>
            <p:cNvSpPr txBox="1"/>
            <p:nvPr/>
          </p:nvSpPr>
          <p:spPr>
            <a:xfrm>
              <a:off x="0" y="0"/>
              <a:ext cx="7804350" cy="1865316"/>
            </a:xfrm>
            <a:prstGeom prst="rect">
              <a:avLst/>
            </a:prstGeom>
          </p:spPr>
          <p:txBody>
            <a:bodyPr lIns="25369" tIns="25369" rIns="25369" bIns="25369" rtlCol="0" anchor="ctr"/>
            <a:lstStyle/>
            <a:p>
              <a:pPr algn="ctr" defTabSz="609630">
                <a:lnSpc>
                  <a:spcPts val="1390"/>
                </a:lnSpc>
              </a:pPr>
              <a:endParaRPr sz="1200">
                <a:solidFill>
                  <a:prstClr val="black"/>
                </a:solidFill>
                <a:latin typeface="Calibri"/>
              </a:endParaRPr>
            </a:p>
          </p:txBody>
        </p:sp>
      </p:grpSp>
      <p:sp>
        <p:nvSpPr>
          <p:cNvPr id="17" name="Freeform 17"/>
          <p:cNvSpPr/>
          <p:nvPr/>
        </p:nvSpPr>
        <p:spPr>
          <a:xfrm rot="-10454164">
            <a:off x="-821964" y="-872836"/>
            <a:ext cx="3450511" cy="2963127"/>
          </a:xfrm>
          <a:custGeom>
            <a:avLst/>
            <a:gdLst/>
            <a:ahLst/>
            <a:cxnLst/>
            <a:rect l="l" t="t" r="r" b="b"/>
            <a:pathLst>
              <a:path w="5175767" h="4444690">
                <a:moveTo>
                  <a:pt x="0" y="0"/>
                </a:moveTo>
                <a:lnTo>
                  <a:pt x="5175767" y="0"/>
                </a:lnTo>
                <a:lnTo>
                  <a:pt x="5175767" y="4444690"/>
                </a:lnTo>
                <a:lnTo>
                  <a:pt x="0" y="44446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Rounded Rectangular Callout 1">
            <a:extLst>
              <a:ext uri="{FF2B5EF4-FFF2-40B4-BE49-F238E27FC236}">
                <a16:creationId xmlns:a16="http://schemas.microsoft.com/office/drawing/2014/main" id="{012D405E-CF93-B391-C79F-A777C12C6FEB}"/>
              </a:ext>
            </a:extLst>
          </p:cNvPr>
          <p:cNvSpPr/>
          <p:nvPr/>
        </p:nvSpPr>
        <p:spPr>
          <a:xfrm>
            <a:off x="803866" y="853706"/>
            <a:ext cx="6894106" cy="2314797"/>
          </a:xfrm>
          <a:prstGeom prst="wedgeRoundRectCallout">
            <a:avLst>
              <a:gd name="adj1" fmla="val -32018"/>
              <a:gd name="adj2" fmla="val 75395"/>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1: Chia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sẻ</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cần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giữ</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vệ</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sinh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9">
            <a:extLst>
              <a:ext uri="{FF2B5EF4-FFF2-40B4-BE49-F238E27FC236}">
                <a16:creationId xmlns:a16="http://schemas.microsoft.com/office/drawing/2014/main" id="{F298DA12-1385-9194-E205-B45E6AC8F5A3}"/>
              </a:ext>
            </a:extLst>
          </p:cNvPr>
          <p:cNvSpPr/>
          <p:nvPr/>
        </p:nvSpPr>
        <p:spPr>
          <a:xfrm>
            <a:off x="282271" y="3598634"/>
            <a:ext cx="2721571" cy="3259366"/>
          </a:xfrm>
          <a:custGeom>
            <a:avLst/>
            <a:gdLst/>
            <a:ahLst/>
            <a:cxnLst/>
            <a:rect l="l" t="t" r="r" b="b"/>
            <a:pathLst>
              <a:path w="4082356" h="4889049">
                <a:moveTo>
                  <a:pt x="0" y="0"/>
                </a:moveTo>
                <a:lnTo>
                  <a:pt x="4082356" y="0"/>
                </a:lnTo>
                <a:lnTo>
                  <a:pt x="4082356" y="4889049"/>
                </a:lnTo>
                <a:lnTo>
                  <a:pt x="0" y="4889049"/>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2CDFB-A816-6E01-ECC8-1C5F646B7ED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E0917ED-4AE7-6DFC-6E27-04E0EA459FF7}"/>
              </a:ext>
            </a:extLst>
          </p:cNvPr>
          <p:cNvSpPr/>
          <p:nvPr/>
        </p:nvSpPr>
        <p:spPr>
          <a:xfrm>
            <a:off x="499730" y="308344"/>
            <a:ext cx="11259879" cy="6092456"/>
          </a:xfrm>
          <a:prstGeom prst="roundRect">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圆角矩形 7">
            <a:extLst>
              <a:ext uri="{FF2B5EF4-FFF2-40B4-BE49-F238E27FC236}">
                <a16:creationId xmlns:a16="http://schemas.microsoft.com/office/drawing/2014/main" id="{76938376-7D5C-2F0E-9389-331E8FC12ED2}"/>
              </a:ext>
            </a:extLst>
          </p:cNvPr>
          <p:cNvSpPr/>
          <p:nvPr/>
        </p:nvSpPr>
        <p:spPr>
          <a:xfrm>
            <a:off x="1137684" y="980066"/>
            <a:ext cx="8252637" cy="2693219"/>
          </a:xfrm>
          <a:prstGeom prst="wedgeRoundRectCallout">
            <a:avLst>
              <a:gd name="adj1" fmla="val 37622"/>
              <a:gd name="adj2" fmla="val 70791"/>
              <a:gd name="adj3" fmla="val 16667"/>
            </a:avLst>
          </a:prstGeom>
          <a:solidFill>
            <a:srgbClr val="FFFF00"/>
          </a:solidFill>
          <a:ln>
            <a:extLst>
              <a:ext uri="{C807C97D-BFC1-408E-A445-0C87EB9F89A2}">
                <ask:lineSketchStyleProps xmlns:ask="http://schemas.microsoft.com/office/drawing/2018/sketchyshapes" sd="3457140846">
                  <a:custGeom>
                    <a:avLst/>
                    <a:gdLst>
                      <a:gd name="connsiteX0" fmla="*/ 0 w 7912397"/>
                      <a:gd name="connsiteY0" fmla="*/ 448879 h 2693219"/>
                      <a:gd name="connsiteX1" fmla="*/ 448879 w 7912397"/>
                      <a:gd name="connsiteY1" fmla="*/ 0 h 2693219"/>
                      <a:gd name="connsiteX2" fmla="*/ 4615565 w 7912397"/>
                      <a:gd name="connsiteY2" fmla="*/ 0 h 2693219"/>
                      <a:gd name="connsiteX3" fmla="*/ 4615565 w 7912397"/>
                      <a:gd name="connsiteY3" fmla="*/ 0 h 2693219"/>
                      <a:gd name="connsiteX4" fmla="*/ 6593664 w 7912397"/>
                      <a:gd name="connsiteY4" fmla="*/ 0 h 2693219"/>
                      <a:gd name="connsiteX5" fmla="*/ 7463518 w 7912397"/>
                      <a:gd name="connsiteY5" fmla="*/ 0 h 2693219"/>
                      <a:gd name="connsiteX6" fmla="*/ 7912397 w 7912397"/>
                      <a:gd name="connsiteY6" fmla="*/ 448879 h 2693219"/>
                      <a:gd name="connsiteX7" fmla="*/ 7912397 w 7912397"/>
                      <a:gd name="connsiteY7" fmla="*/ 1571044 h 2693219"/>
                      <a:gd name="connsiteX8" fmla="*/ 7912397 w 7912397"/>
                      <a:gd name="connsiteY8" fmla="*/ 1571044 h 2693219"/>
                      <a:gd name="connsiteX9" fmla="*/ 7912397 w 7912397"/>
                      <a:gd name="connsiteY9" fmla="*/ 2244349 h 2693219"/>
                      <a:gd name="connsiteX10" fmla="*/ 7912397 w 7912397"/>
                      <a:gd name="connsiteY10" fmla="*/ 2244340 h 2693219"/>
                      <a:gd name="connsiteX11" fmla="*/ 7463518 w 7912397"/>
                      <a:gd name="connsiteY11" fmla="*/ 2693219 h 2693219"/>
                      <a:gd name="connsiteX12" fmla="*/ 6593664 w 7912397"/>
                      <a:gd name="connsiteY12" fmla="*/ 2693219 h 2693219"/>
                      <a:gd name="connsiteX13" fmla="*/ 6933000 w 7912397"/>
                      <a:gd name="connsiteY13" fmla="*/ 3253166 h 2693219"/>
                      <a:gd name="connsiteX14" fmla="*/ 4615565 w 7912397"/>
                      <a:gd name="connsiteY14" fmla="*/ 2693219 h 2693219"/>
                      <a:gd name="connsiteX15" fmla="*/ 448879 w 7912397"/>
                      <a:gd name="connsiteY15" fmla="*/ 2693219 h 2693219"/>
                      <a:gd name="connsiteX16" fmla="*/ 0 w 7912397"/>
                      <a:gd name="connsiteY16" fmla="*/ 2244340 h 2693219"/>
                      <a:gd name="connsiteX17" fmla="*/ 0 w 7912397"/>
                      <a:gd name="connsiteY17" fmla="*/ 2244349 h 2693219"/>
                      <a:gd name="connsiteX18" fmla="*/ 0 w 7912397"/>
                      <a:gd name="connsiteY18" fmla="*/ 1571044 h 2693219"/>
                      <a:gd name="connsiteX19" fmla="*/ 0 w 7912397"/>
                      <a:gd name="connsiteY19" fmla="*/ 1571044 h 2693219"/>
                      <a:gd name="connsiteX20" fmla="*/ 0 w 7912397"/>
                      <a:gd name="connsiteY20" fmla="*/ 448879 h 269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2397" h="2693219" fill="none" extrusionOk="0">
                        <a:moveTo>
                          <a:pt x="0" y="448879"/>
                        </a:moveTo>
                        <a:cubicBezTo>
                          <a:pt x="-1132" y="243137"/>
                          <a:pt x="190726" y="17795"/>
                          <a:pt x="448879" y="0"/>
                        </a:cubicBezTo>
                        <a:cubicBezTo>
                          <a:pt x="1321315" y="150652"/>
                          <a:pt x="3263995" y="-110737"/>
                          <a:pt x="4615565" y="0"/>
                        </a:cubicBezTo>
                        <a:lnTo>
                          <a:pt x="4615565" y="0"/>
                        </a:lnTo>
                        <a:cubicBezTo>
                          <a:pt x="4942069" y="-101858"/>
                          <a:pt x="6392442" y="-34522"/>
                          <a:pt x="6593664" y="0"/>
                        </a:cubicBezTo>
                        <a:cubicBezTo>
                          <a:pt x="6978802" y="-9782"/>
                          <a:pt x="7267499" y="40302"/>
                          <a:pt x="7463518" y="0"/>
                        </a:cubicBezTo>
                        <a:cubicBezTo>
                          <a:pt x="7708497" y="11696"/>
                          <a:pt x="7905242" y="213911"/>
                          <a:pt x="7912397" y="448879"/>
                        </a:cubicBezTo>
                        <a:cubicBezTo>
                          <a:pt x="7866203" y="619833"/>
                          <a:pt x="7971222" y="1456586"/>
                          <a:pt x="7912397" y="1571044"/>
                        </a:cubicBezTo>
                        <a:lnTo>
                          <a:pt x="7912397" y="1571044"/>
                        </a:lnTo>
                        <a:cubicBezTo>
                          <a:pt x="7943665" y="1695120"/>
                          <a:pt x="7918735" y="1975016"/>
                          <a:pt x="7912397" y="2244349"/>
                        </a:cubicBezTo>
                        <a:lnTo>
                          <a:pt x="7912397" y="2244340"/>
                        </a:lnTo>
                        <a:cubicBezTo>
                          <a:pt x="7924852" y="2501504"/>
                          <a:pt x="7680813" y="2682726"/>
                          <a:pt x="7463518" y="2693219"/>
                        </a:cubicBezTo>
                        <a:cubicBezTo>
                          <a:pt x="7310084" y="2645425"/>
                          <a:pt x="6695216" y="2757831"/>
                          <a:pt x="6593664" y="2693219"/>
                        </a:cubicBezTo>
                        <a:cubicBezTo>
                          <a:pt x="6687228" y="2846531"/>
                          <a:pt x="6869187" y="3212226"/>
                          <a:pt x="6933000" y="3253166"/>
                        </a:cubicBezTo>
                        <a:cubicBezTo>
                          <a:pt x="6322841" y="3116083"/>
                          <a:pt x="5663789" y="2836415"/>
                          <a:pt x="4615565" y="2693219"/>
                        </a:cubicBezTo>
                        <a:cubicBezTo>
                          <a:pt x="2702958" y="2606431"/>
                          <a:pt x="1036231" y="2657206"/>
                          <a:pt x="448879" y="2693219"/>
                        </a:cubicBezTo>
                        <a:cubicBezTo>
                          <a:pt x="214383" y="2698623"/>
                          <a:pt x="7057" y="2471278"/>
                          <a:pt x="0" y="2244340"/>
                        </a:cubicBezTo>
                        <a:lnTo>
                          <a:pt x="0" y="2244349"/>
                        </a:lnTo>
                        <a:cubicBezTo>
                          <a:pt x="44696" y="1957753"/>
                          <a:pt x="-26970" y="1764930"/>
                          <a:pt x="0" y="1571044"/>
                        </a:cubicBezTo>
                        <a:lnTo>
                          <a:pt x="0" y="1571044"/>
                        </a:lnTo>
                        <a:cubicBezTo>
                          <a:pt x="60278" y="1453024"/>
                          <a:pt x="85300" y="813947"/>
                          <a:pt x="0" y="448879"/>
                        </a:cubicBezTo>
                        <a:close/>
                      </a:path>
                      <a:path w="7912397" h="2693219" stroke="0" extrusionOk="0">
                        <a:moveTo>
                          <a:pt x="0" y="448879"/>
                        </a:moveTo>
                        <a:cubicBezTo>
                          <a:pt x="-5088" y="203174"/>
                          <a:pt x="192258" y="32013"/>
                          <a:pt x="448879" y="0"/>
                        </a:cubicBezTo>
                        <a:cubicBezTo>
                          <a:pt x="2107406" y="-161639"/>
                          <a:pt x="2972992" y="54199"/>
                          <a:pt x="4615565" y="0"/>
                        </a:cubicBezTo>
                        <a:lnTo>
                          <a:pt x="4615565" y="0"/>
                        </a:lnTo>
                        <a:cubicBezTo>
                          <a:pt x="5419309" y="92882"/>
                          <a:pt x="5699960" y="51064"/>
                          <a:pt x="6593664" y="0"/>
                        </a:cubicBezTo>
                        <a:cubicBezTo>
                          <a:pt x="6760018" y="4837"/>
                          <a:pt x="7333199" y="57386"/>
                          <a:pt x="7463518" y="0"/>
                        </a:cubicBezTo>
                        <a:cubicBezTo>
                          <a:pt x="7700071" y="-6501"/>
                          <a:pt x="7934816" y="182649"/>
                          <a:pt x="7912397" y="448879"/>
                        </a:cubicBezTo>
                        <a:cubicBezTo>
                          <a:pt x="7937333" y="649322"/>
                          <a:pt x="7958966" y="1276400"/>
                          <a:pt x="7912397" y="1571044"/>
                        </a:cubicBezTo>
                        <a:lnTo>
                          <a:pt x="7912397" y="1571044"/>
                        </a:lnTo>
                        <a:cubicBezTo>
                          <a:pt x="7879182" y="1768326"/>
                          <a:pt x="7882020" y="2014047"/>
                          <a:pt x="7912397" y="2244349"/>
                        </a:cubicBezTo>
                        <a:lnTo>
                          <a:pt x="7912397" y="2244340"/>
                        </a:lnTo>
                        <a:cubicBezTo>
                          <a:pt x="7884381" y="2488777"/>
                          <a:pt x="7743825" y="2701568"/>
                          <a:pt x="7463518" y="2693219"/>
                        </a:cubicBezTo>
                        <a:cubicBezTo>
                          <a:pt x="7265623" y="2743906"/>
                          <a:pt x="6712208" y="2615905"/>
                          <a:pt x="6593664" y="2693219"/>
                        </a:cubicBezTo>
                        <a:cubicBezTo>
                          <a:pt x="6767623" y="2907849"/>
                          <a:pt x="6738892" y="3021865"/>
                          <a:pt x="6933000" y="3253166"/>
                        </a:cubicBezTo>
                        <a:cubicBezTo>
                          <a:pt x="6106658" y="3116712"/>
                          <a:pt x="4949810" y="2823872"/>
                          <a:pt x="4615565" y="2693219"/>
                        </a:cubicBezTo>
                        <a:cubicBezTo>
                          <a:pt x="4093951" y="2695384"/>
                          <a:pt x="1968727" y="2604925"/>
                          <a:pt x="448879" y="2693219"/>
                        </a:cubicBezTo>
                        <a:cubicBezTo>
                          <a:pt x="165983" y="2701100"/>
                          <a:pt x="-25618" y="2533457"/>
                          <a:pt x="0" y="2244340"/>
                        </a:cubicBezTo>
                        <a:lnTo>
                          <a:pt x="0" y="2244349"/>
                        </a:lnTo>
                        <a:cubicBezTo>
                          <a:pt x="-26462" y="1970753"/>
                          <a:pt x="-38502" y="1780947"/>
                          <a:pt x="0" y="1571044"/>
                        </a:cubicBezTo>
                        <a:lnTo>
                          <a:pt x="0" y="1571044"/>
                        </a:lnTo>
                        <a:cubicBezTo>
                          <a:pt x="66558" y="1097348"/>
                          <a:pt x="-21354" y="881942"/>
                          <a:pt x="0" y="448879"/>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r>
              <a:rPr kumimoji="1" lang="en-US" altLang="zh-CN" sz="4400" b="1" dirty="0">
                <a:solidFill>
                  <a:prstClr val="black"/>
                </a:solidFill>
                <a:latin typeface="Cambria" panose="02040503050406030204" pitchFamily="18" charset="0"/>
                <a:ea typeface="Cambria" panose="02040503050406030204" pitchFamily="18" charset="0"/>
                <a:cs typeface="Ebrima" panose="02000000000000000000" pitchFamily="2" charset="0"/>
              </a:rPr>
              <a:t>   N</a:t>
            </a:r>
            <a:r>
              <a:rPr kumimoji="1" lang="vi-VN" altLang="zh-CN" sz="4400" b="1" dirty="0">
                <a:solidFill>
                  <a:prstClr val="black"/>
                </a:solidFill>
                <a:latin typeface="Cambria" panose="02040503050406030204" pitchFamily="18" charset="0"/>
                <a:ea typeface="Cambria" panose="02040503050406030204" pitchFamily="18" charset="0"/>
                <a:cs typeface="Ebrima" panose="02000000000000000000" pitchFamily="2" charset="0"/>
              </a:rPr>
              <a:t>êu tên những việc mọi người thường làm hằng ngày để giữ vệ sinh cá nhân sạch sẽ.</a:t>
            </a:r>
            <a:endParaRPr kumimoji="1" lang="zh-CN" altLang="en-US" sz="44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Ebrima" panose="02000000000000000000" pitchFamily="2" charset="0"/>
            </a:endParaRPr>
          </a:p>
        </p:txBody>
      </p:sp>
      <p:pic>
        <p:nvPicPr>
          <p:cNvPr id="5" name="Picture 4">
            <a:extLst>
              <a:ext uri="{FF2B5EF4-FFF2-40B4-BE49-F238E27FC236}">
                <a16:creationId xmlns:a16="http://schemas.microsoft.com/office/drawing/2014/main" id="{33CEBC59-2FBB-8F96-1A03-FE417A0DC8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361" y1="44444" x2="18650" y2="55111"/>
                        <a14:foregroundMark x1="19716" y1="50889" x2="21492" y2="61333"/>
                        <a14:foregroundMark x1="22380" y1="67333" x2="22913" y2="70889"/>
                        <a14:foregroundMark x1="30728" y1="72667" x2="46714" y2="73111"/>
                      </a14:backgroundRemoval>
                    </a14:imgEffect>
                  </a14:imgLayer>
                </a14:imgProps>
              </a:ext>
            </a:extLst>
          </a:blip>
          <a:stretch>
            <a:fillRect/>
          </a:stretch>
        </p:blipFill>
        <p:spPr>
          <a:xfrm>
            <a:off x="7797799" y="3151532"/>
            <a:ext cx="4637203" cy="3706468"/>
          </a:xfrm>
          <a:prstGeom prst="rect">
            <a:avLst/>
          </a:prstGeom>
        </p:spPr>
      </p:pic>
    </p:spTree>
    <p:extLst>
      <p:ext uri="{BB962C8B-B14F-4D97-AF65-F5344CB8AC3E}">
        <p14:creationId xmlns:p14="http://schemas.microsoft.com/office/powerpoint/2010/main" val="385791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4">
            <a:extLst>
              <a:ext uri="{FF2B5EF4-FFF2-40B4-BE49-F238E27FC236}">
                <a16:creationId xmlns:a16="http://schemas.microsoft.com/office/drawing/2014/main" id="{0663E09F-A2FA-44D6-84F1-93CA8B3B3BAA}"/>
              </a:ext>
            </a:extLst>
          </p:cNvPr>
          <p:cNvSpPr/>
          <p:nvPr/>
        </p:nvSpPr>
        <p:spPr>
          <a:xfrm>
            <a:off x="0" y="-93278"/>
            <a:ext cx="12192000" cy="1322003"/>
          </a:xfrm>
          <a:custGeom>
            <a:avLst/>
            <a:gdLst>
              <a:gd name="connsiteX0" fmla="*/ 0 w 12192000"/>
              <a:gd name="connsiteY0" fmla="*/ 0 h 1322003"/>
              <a:gd name="connsiteX1" fmla="*/ 12192000 w 12192000"/>
              <a:gd name="connsiteY1" fmla="*/ 0 h 1322003"/>
              <a:gd name="connsiteX2" fmla="*/ 12192000 w 12192000"/>
              <a:gd name="connsiteY2" fmla="*/ 1322003 h 1322003"/>
              <a:gd name="connsiteX3" fmla="*/ 0 w 12192000"/>
              <a:gd name="connsiteY3" fmla="*/ 1322003 h 1322003"/>
              <a:gd name="connsiteX4" fmla="*/ 0 w 12192000"/>
              <a:gd name="connsiteY4" fmla="*/ 0 h 132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322003" fill="none" extrusionOk="0">
                <a:moveTo>
                  <a:pt x="0" y="0"/>
                </a:moveTo>
                <a:cubicBezTo>
                  <a:pt x="1312973" y="25609"/>
                  <a:pt x="10505571" y="99750"/>
                  <a:pt x="12192000" y="0"/>
                </a:cubicBezTo>
                <a:cubicBezTo>
                  <a:pt x="12140901" y="371766"/>
                  <a:pt x="12197122" y="828153"/>
                  <a:pt x="12192000" y="1322003"/>
                </a:cubicBezTo>
                <a:cubicBezTo>
                  <a:pt x="7826461" y="1257940"/>
                  <a:pt x="3171629" y="1381688"/>
                  <a:pt x="0" y="1322003"/>
                </a:cubicBezTo>
                <a:cubicBezTo>
                  <a:pt x="62228" y="857527"/>
                  <a:pt x="-104450" y="543041"/>
                  <a:pt x="0" y="0"/>
                </a:cubicBezTo>
                <a:close/>
              </a:path>
              <a:path w="12192000" h="1322003" stroke="0" extrusionOk="0">
                <a:moveTo>
                  <a:pt x="0" y="0"/>
                </a:moveTo>
                <a:cubicBezTo>
                  <a:pt x="3532144" y="-139056"/>
                  <a:pt x="6736319" y="147924"/>
                  <a:pt x="12192000" y="0"/>
                </a:cubicBezTo>
                <a:cubicBezTo>
                  <a:pt x="12088111" y="550661"/>
                  <a:pt x="12171414" y="1028606"/>
                  <a:pt x="12192000" y="1322003"/>
                </a:cubicBezTo>
                <a:cubicBezTo>
                  <a:pt x="9635769" y="1435238"/>
                  <a:pt x="5163476" y="1375330"/>
                  <a:pt x="0" y="1322003"/>
                </a:cubicBezTo>
                <a:cubicBezTo>
                  <a:pt x="-54872" y="962179"/>
                  <a:pt x="-109139" y="262926"/>
                  <a:pt x="0" y="0"/>
                </a:cubicBezTo>
                <a:close/>
              </a:path>
            </a:pathLst>
          </a:custGeom>
          <a:solidFill>
            <a:srgbClr val="19B4C9"/>
          </a:solidFill>
          <a:ln>
            <a:solidFill>
              <a:schemeClr val="tx1"/>
            </a:solidFill>
            <a:extLst>
              <a:ext uri="{C807C97D-BFC1-408E-A445-0C87EB9F89A2}">
                <ask:lineSketchStyleProps xmlns:ask="http://schemas.microsoft.com/office/drawing/2018/sketchyshapes" sd="30138294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ea"/>
              <a:sym typeface="+mn-lt"/>
            </a:endParaRPr>
          </a:p>
        </p:txBody>
      </p:sp>
      <p:grpSp>
        <p:nvGrpSpPr>
          <p:cNvPr id="21" name="组合 44">
            <a:extLst>
              <a:ext uri="{FF2B5EF4-FFF2-40B4-BE49-F238E27FC236}">
                <a16:creationId xmlns:a16="http://schemas.microsoft.com/office/drawing/2014/main" id="{7FC70831-8EE1-41FE-8C7C-C95994A58A87}"/>
              </a:ext>
            </a:extLst>
          </p:cNvPr>
          <p:cNvGrpSpPr/>
          <p:nvPr/>
        </p:nvGrpSpPr>
        <p:grpSpPr>
          <a:xfrm rot="1845734">
            <a:off x="150614" y="109151"/>
            <a:ext cx="1270929" cy="938559"/>
            <a:chOff x="467955" y="825830"/>
            <a:chExt cx="1688486" cy="1246918"/>
          </a:xfrm>
        </p:grpSpPr>
        <p:sp>
          <p:nvSpPr>
            <p:cNvPr id="22" name="梯形 96">
              <a:extLst>
                <a:ext uri="{FF2B5EF4-FFF2-40B4-BE49-F238E27FC236}">
                  <a16:creationId xmlns:a16="http://schemas.microsoft.com/office/drawing/2014/main" id="{254EEDA5-4ECC-4DB7-9441-0E61D083C4D0}"/>
                </a:ext>
              </a:extLst>
            </p:cNvPr>
            <p:cNvSpPr/>
            <p:nvPr/>
          </p:nvSpPr>
          <p:spPr>
            <a:xfrm rot="4183552">
              <a:off x="756190" y="835010"/>
              <a:ext cx="949503" cy="1525973"/>
            </a:xfrm>
            <a:custGeom>
              <a:avLst/>
              <a:gdLst/>
              <a:ahLst/>
              <a:cxnLst/>
              <a:rect l="l" t="t" r="r" b="b"/>
              <a:pathLst>
                <a:path w="1638954" h="2632273">
                  <a:moveTo>
                    <a:pt x="460131" y="0"/>
                  </a:moveTo>
                  <a:lnTo>
                    <a:pt x="985333" y="24657"/>
                  </a:lnTo>
                  <a:cubicBezTo>
                    <a:pt x="904127" y="674964"/>
                    <a:pt x="987214" y="1517335"/>
                    <a:pt x="1638954" y="2440233"/>
                  </a:cubicBezTo>
                  <a:lnTo>
                    <a:pt x="1063128" y="2071125"/>
                  </a:lnTo>
                  <a:lnTo>
                    <a:pt x="678579" y="2632273"/>
                  </a:lnTo>
                  <a:lnTo>
                    <a:pt x="262163" y="2020459"/>
                  </a:lnTo>
                  <a:cubicBezTo>
                    <a:pt x="141403" y="2335233"/>
                    <a:pt x="143936" y="2337566"/>
                    <a:pt x="68760" y="2596304"/>
                  </a:cubicBezTo>
                  <a:cubicBezTo>
                    <a:pt x="-118888" y="1450551"/>
                    <a:pt x="99284" y="691656"/>
                    <a:pt x="460131" y="0"/>
                  </a:cubicBezTo>
                  <a:close/>
                </a:path>
              </a:pathLst>
            </a:custGeom>
            <a:solidFill>
              <a:srgbClr val="19B4C9"/>
            </a:solidFill>
            <a:ln w="38100">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梯形 96">
              <a:extLst>
                <a:ext uri="{FF2B5EF4-FFF2-40B4-BE49-F238E27FC236}">
                  <a16:creationId xmlns:a16="http://schemas.microsoft.com/office/drawing/2014/main" id="{6435BD60-DD83-4741-8925-91FBF2689E52}"/>
                </a:ext>
              </a:extLst>
            </p:cNvPr>
            <p:cNvSpPr/>
            <p:nvPr/>
          </p:nvSpPr>
          <p:spPr>
            <a:xfrm rot="4183552">
              <a:off x="1234404" y="1194710"/>
              <a:ext cx="198553" cy="840519"/>
            </a:xfrm>
            <a:custGeom>
              <a:avLst/>
              <a:gdLst/>
              <a:ahLst/>
              <a:cxnLst/>
              <a:rect l="l" t="t" r="r" b="b"/>
              <a:pathLst>
                <a:path w="420536" h="1778648">
                  <a:moveTo>
                    <a:pt x="21975" y="0"/>
                  </a:moveTo>
                  <a:lnTo>
                    <a:pt x="139673" y="5525"/>
                  </a:lnTo>
                  <a:cubicBezTo>
                    <a:pt x="77745" y="501457"/>
                    <a:pt x="111365" y="1109088"/>
                    <a:pt x="420536" y="1778648"/>
                  </a:cubicBezTo>
                  <a:lnTo>
                    <a:pt x="279766" y="1771733"/>
                  </a:lnTo>
                  <a:cubicBezTo>
                    <a:pt x="2200" y="1106360"/>
                    <a:pt x="-33067" y="500890"/>
                    <a:pt x="21975" y="0"/>
                  </a:cubicBezTo>
                  <a:close/>
                </a:path>
              </a:pathLst>
            </a:custGeom>
            <a:solidFill>
              <a:srgbClr val="73E0E3"/>
            </a:solidFill>
            <a:ln>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组合 47">
              <a:extLst>
                <a:ext uri="{FF2B5EF4-FFF2-40B4-BE49-F238E27FC236}">
                  <a16:creationId xmlns:a16="http://schemas.microsoft.com/office/drawing/2014/main" id="{C7D6BAE3-6F00-44D0-9557-82BA10D97FE1}"/>
                </a:ext>
              </a:extLst>
            </p:cNvPr>
            <p:cNvGrpSpPr/>
            <p:nvPr/>
          </p:nvGrpSpPr>
          <p:grpSpPr>
            <a:xfrm rot="21335217">
              <a:off x="1363234" y="825830"/>
              <a:ext cx="793207" cy="804046"/>
              <a:chOff x="7973454" y="5027358"/>
              <a:chExt cx="1573288" cy="1594782"/>
            </a:xfrm>
          </p:grpSpPr>
          <p:sp>
            <p:nvSpPr>
              <p:cNvPr id="25" name="五角星 2">
                <a:extLst>
                  <a:ext uri="{FF2B5EF4-FFF2-40B4-BE49-F238E27FC236}">
                    <a16:creationId xmlns:a16="http://schemas.microsoft.com/office/drawing/2014/main" id="{C7511B0C-E51A-4D45-9FC4-3C17CF4F9654}"/>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6" name="五角星 2">
                <a:extLst>
                  <a:ext uri="{FF2B5EF4-FFF2-40B4-BE49-F238E27FC236}">
                    <a16:creationId xmlns:a16="http://schemas.microsoft.com/office/drawing/2014/main" id="{1058380D-8005-4886-BAEB-5FC9D2CDF8F6}"/>
                  </a:ext>
                </a:extLst>
              </p:cNvPr>
              <p:cNvSpPr/>
              <p:nvPr/>
            </p:nvSpPr>
            <p:spPr>
              <a:xfrm rot="20480842">
                <a:off x="7973454" y="5041849"/>
                <a:ext cx="1571084" cy="158029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A3C4"/>
              </a:solidFill>
              <a:ln w="666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sp>
        <p:nvSpPr>
          <p:cNvPr id="30" name="TextBox 29">
            <a:extLst>
              <a:ext uri="{FF2B5EF4-FFF2-40B4-BE49-F238E27FC236}">
                <a16:creationId xmlns:a16="http://schemas.microsoft.com/office/drawing/2014/main" id="{23883066-2DF8-4424-AD54-FE1C12BFE798}"/>
              </a:ext>
            </a:extLst>
          </p:cNvPr>
          <p:cNvSpPr txBox="1"/>
          <p:nvPr/>
        </p:nvSpPr>
        <p:spPr>
          <a:xfrm>
            <a:off x="1615286" y="0"/>
            <a:ext cx="9602218" cy="1323439"/>
          </a:xfrm>
          <a:prstGeom prst="rect">
            <a:avLst/>
          </a:prstGeom>
          <a:noFill/>
        </p:spPr>
        <p:txBody>
          <a:bodyPr wrap="square" rtlCol="0">
            <a:spAutoFit/>
          </a:bodyPr>
          <a:lstStyle/>
          <a:p>
            <a:pPr lvl="0" algn="just">
              <a:defRPr/>
            </a:pPr>
            <a:r>
              <a:rPr lang="vi-VN" sz="4000" b="1" dirty="0">
                <a:solidFill>
                  <a:srgbClr val="FFFFFF"/>
                </a:solidFill>
                <a:latin typeface="Calibri" panose="020F0502020204030204" pitchFamily="34" charset="0"/>
                <a:cs typeface="Calibri" panose="020F0502020204030204" pitchFamily="34" charset="0"/>
              </a:rPr>
              <a:t>Em đã tự làm được những việc nào để giữ vệ sinh cá nhân?</a:t>
            </a:r>
            <a:endPar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81EDACE6-504D-3078-416A-4DF0205D563D}"/>
              </a:ext>
            </a:extLst>
          </p:cNvPr>
          <p:cNvPicPr>
            <a:picLocks noChangeAspect="1"/>
          </p:cNvPicPr>
          <p:nvPr/>
        </p:nvPicPr>
        <p:blipFill>
          <a:blip r:embed="rId3"/>
          <a:stretch>
            <a:fillRect/>
          </a:stretch>
        </p:blipFill>
        <p:spPr>
          <a:xfrm>
            <a:off x="1295400" y="1824037"/>
            <a:ext cx="8684412" cy="3538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92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215898" y="1750125"/>
            <a:ext cx="2875174" cy="2476053"/>
          </a:xfrm>
          <a:prstGeom prst="rect">
            <a:avLst/>
          </a:prstGeom>
        </p:spPr>
      </p:pic>
      <p:sp>
        <p:nvSpPr>
          <p:cNvPr id="11" name="圆角矩形 7">
            <a:extLst>
              <a:ext uri="{FF2B5EF4-FFF2-40B4-BE49-F238E27FC236}">
                <a16:creationId xmlns:a16="http://schemas.microsoft.com/office/drawing/2014/main" id="{0D4F9B82-C9C8-0143-AFAD-F5230E3F0514}"/>
              </a:ext>
            </a:extLst>
          </p:cNvPr>
          <p:cNvSpPr/>
          <p:nvPr/>
        </p:nvSpPr>
        <p:spPr>
          <a:xfrm>
            <a:off x="100929" y="1066801"/>
            <a:ext cx="8662072" cy="3159378"/>
          </a:xfrm>
          <a:custGeom>
            <a:avLst/>
            <a:gdLst>
              <a:gd name="connsiteX0" fmla="*/ 0 w 8662072"/>
              <a:gd name="connsiteY0" fmla="*/ 526574 h 3159378"/>
              <a:gd name="connsiteX1" fmla="*/ 526574 w 8662072"/>
              <a:gd name="connsiteY1" fmla="*/ 0 h 3159378"/>
              <a:gd name="connsiteX2" fmla="*/ 8135498 w 8662072"/>
              <a:gd name="connsiteY2" fmla="*/ 0 h 3159378"/>
              <a:gd name="connsiteX3" fmla="*/ 8662072 w 8662072"/>
              <a:gd name="connsiteY3" fmla="*/ 526574 h 3159378"/>
              <a:gd name="connsiteX4" fmla="*/ 8662072 w 8662072"/>
              <a:gd name="connsiteY4" fmla="*/ 2632804 h 3159378"/>
              <a:gd name="connsiteX5" fmla="*/ 8135498 w 8662072"/>
              <a:gd name="connsiteY5" fmla="*/ 3159378 h 3159378"/>
              <a:gd name="connsiteX6" fmla="*/ 526574 w 8662072"/>
              <a:gd name="connsiteY6" fmla="*/ 3159378 h 3159378"/>
              <a:gd name="connsiteX7" fmla="*/ 0 w 8662072"/>
              <a:gd name="connsiteY7" fmla="*/ 2632804 h 3159378"/>
              <a:gd name="connsiteX8" fmla="*/ 0 w 8662072"/>
              <a:gd name="connsiteY8" fmla="*/ 526574 h 315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2072" h="3159378" fill="none" extrusionOk="0">
                <a:moveTo>
                  <a:pt x="0" y="526574"/>
                </a:moveTo>
                <a:cubicBezTo>
                  <a:pt x="24734" y="235078"/>
                  <a:pt x="248417" y="426"/>
                  <a:pt x="526574" y="0"/>
                </a:cubicBezTo>
                <a:cubicBezTo>
                  <a:pt x="3270855" y="161797"/>
                  <a:pt x="7134732" y="-68160"/>
                  <a:pt x="8135498" y="0"/>
                </a:cubicBezTo>
                <a:cubicBezTo>
                  <a:pt x="8422868" y="58040"/>
                  <a:pt x="8659290" y="212234"/>
                  <a:pt x="8662072" y="526574"/>
                </a:cubicBezTo>
                <a:cubicBezTo>
                  <a:pt x="8664237" y="1324996"/>
                  <a:pt x="8573778" y="1635828"/>
                  <a:pt x="8662072" y="2632804"/>
                </a:cubicBezTo>
                <a:cubicBezTo>
                  <a:pt x="8614291" y="2934386"/>
                  <a:pt x="8424352" y="3162539"/>
                  <a:pt x="8135498" y="3159378"/>
                </a:cubicBezTo>
                <a:cubicBezTo>
                  <a:pt x="6087275" y="3185610"/>
                  <a:pt x="2099111" y="3124422"/>
                  <a:pt x="526574" y="3159378"/>
                </a:cubicBezTo>
                <a:cubicBezTo>
                  <a:pt x="252327" y="3180462"/>
                  <a:pt x="-13397" y="2882126"/>
                  <a:pt x="0" y="2632804"/>
                </a:cubicBezTo>
                <a:cubicBezTo>
                  <a:pt x="70441" y="2337397"/>
                  <a:pt x="49849" y="1455646"/>
                  <a:pt x="0" y="526574"/>
                </a:cubicBezTo>
                <a:close/>
              </a:path>
              <a:path w="8662072" h="3159378" stroke="0" extrusionOk="0">
                <a:moveTo>
                  <a:pt x="0" y="526574"/>
                </a:moveTo>
                <a:cubicBezTo>
                  <a:pt x="-41939" y="253918"/>
                  <a:pt x="234765" y="3637"/>
                  <a:pt x="526574" y="0"/>
                </a:cubicBezTo>
                <a:cubicBezTo>
                  <a:pt x="1542296" y="-161639"/>
                  <a:pt x="5971275" y="54199"/>
                  <a:pt x="8135498" y="0"/>
                </a:cubicBezTo>
                <a:cubicBezTo>
                  <a:pt x="8405100" y="13195"/>
                  <a:pt x="8671033" y="261549"/>
                  <a:pt x="8662072" y="526574"/>
                </a:cubicBezTo>
                <a:cubicBezTo>
                  <a:pt x="8709364" y="868332"/>
                  <a:pt x="8548656" y="1914151"/>
                  <a:pt x="8662072" y="2632804"/>
                </a:cubicBezTo>
                <a:cubicBezTo>
                  <a:pt x="8625379" y="2902618"/>
                  <a:pt x="8441982" y="3146576"/>
                  <a:pt x="8135498" y="3159378"/>
                </a:cubicBezTo>
                <a:cubicBezTo>
                  <a:pt x="4629360" y="3160279"/>
                  <a:pt x="3504786" y="3167549"/>
                  <a:pt x="526574" y="3159378"/>
                </a:cubicBezTo>
                <a:cubicBezTo>
                  <a:pt x="281929" y="3147258"/>
                  <a:pt x="15247" y="2959648"/>
                  <a:pt x="0" y="2632804"/>
                </a:cubicBezTo>
                <a:cubicBezTo>
                  <a:pt x="70024" y="2074690"/>
                  <a:pt x="38227" y="1260634"/>
                  <a:pt x="0" y="526574"/>
                </a:cubicBezTo>
                <a:close/>
              </a:path>
            </a:pathLst>
          </a:custGeom>
          <a:ln>
            <a:extLst>
              <a:ext uri="{C807C97D-BFC1-408E-A445-0C87EB9F89A2}">
                <ask:lineSketchStyleProps xmlns:ask="http://schemas.microsoft.com/office/drawing/2018/sketchyshapes" sd="3457140846">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r>
              <a:rPr kumimoji="1" lang="vi-VN" altLang="zh-CN" sz="4000" dirty="0">
                <a:solidFill>
                  <a:prstClr val="black"/>
                </a:solidFill>
                <a:latin typeface="Cambria" panose="02040503050406030204" pitchFamily="18" charset="0"/>
                <a:ea typeface="Cambria" panose="02040503050406030204" pitchFamily="18" charset="0"/>
                <a:cs typeface="Ebrima" panose="02000000000000000000" pitchFamily="2" charset="0"/>
              </a:rPr>
              <a:t> </a:t>
            </a:r>
            <a:r>
              <a:rPr kumimoji="1" lang="en-US" altLang="zh-CN" sz="4000" dirty="0">
                <a:solidFill>
                  <a:prstClr val="black"/>
                </a:solidFill>
                <a:latin typeface="Cambria" panose="02040503050406030204" pitchFamily="18" charset="0"/>
                <a:ea typeface="Cambria" panose="02040503050406030204" pitchFamily="18" charset="0"/>
                <a:cs typeface="Ebrima" panose="02000000000000000000" pitchFamily="2" charset="0"/>
              </a:rPr>
              <a:t> </a:t>
            </a:r>
            <a:r>
              <a:rPr kumimoji="1" lang="vi-VN" altLang="zh-CN" sz="4000" dirty="0">
                <a:solidFill>
                  <a:prstClr val="black"/>
                </a:solidFill>
                <a:latin typeface="Cambria" panose="02040503050406030204" pitchFamily="18" charset="0"/>
                <a:ea typeface="Cambria" panose="02040503050406030204" pitchFamily="18" charset="0"/>
                <a:cs typeface="Ebrima" panose="02000000000000000000" pitchFamily="2" charset="0"/>
              </a:rPr>
              <a:t>Kể lại cách em thực hiện 1 đến 2 việc giữ vệ sinh cá nhân mà em đã tự làm được </a:t>
            </a:r>
            <a:r>
              <a:rPr kumimoji="1" lang="vi-VN" altLang="zh-CN" sz="4000" b="1" i="1" dirty="0">
                <a:solidFill>
                  <a:prstClr val="black"/>
                </a:solidFill>
                <a:latin typeface="Cambria" panose="02040503050406030204" pitchFamily="18" charset="0"/>
                <a:ea typeface="Cambria" panose="02040503050406030204" pitchFamily="18" charset="0"/>
                <a:cs typeface="Ebrima" panose="02000000000000000000" pitchFamily="2" charset="0"/>
              </a:rPr>
              <a:t>(tên việc làm, thời gian làm việc đó trong ngày, tác dụng và các bước thực hiện việc đó)</a:t>
            </a:r>
            <a:endParaRPr kumimoji="1" lang="zh-CN" altLang="en-US" sz="40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Ebrima" panose="02000000000000000000" pitchFamily="2"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361" y1="44444" x2="18650" y2="55111"/>
                        <a14:foregroundMark x1="19716" y1="50889" x2="21492" y2="61333"/>
                        <a14:foregroundMark x1="22380" y1="67333" x2="22913" y2="70889"/>
                        <a14:foregroundMark x1="30728" y1="72667" x2="46714" y2="73111"/>
                      </a14:backgroundRemoval>
                    </a14:imgEffect>
                  </a14:imgLayer>
                </a14:imgProps>
              </a:ext>
            </a:extLst>
          </a:blip>
          <a:stretch>
            <a:fillRect/>
          </a:stretch>
        </p:blipFill>
        <p:spPr>
          <a:xfrm>
            <a:off x="7797799" y="3151532"/>
            <a:ext cx="4637203" cy="3706468"/>
          </a:xfrm>
          <a:prstGeom prst="rect">
            <a:avLst/>
          </a:prstGeom>
        </p:spPr>
      </p:pic>
    </p:spTree>
    <p:extLst>
      <p:ext uri="{BB962C8B-B14F-4D97-AF65-F5344CB8AC3E}">
        <p14:creationId xmlns:p14="http://schemas.microsoft.com/office/powerpoint/2010/main" val="15706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F058-4CCF-4CB2-8749-36C5EF4543B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660050-DC2A-6044-8AB2-860D7C485074}"/>
              </a:ext>
            </a:extLst>
          </p:cNvPr>
          <p:cNvSpPr/>
          <p:nvPr/>
        </p:nvSpPr>
        <p:spPr>
          <a:xfrm>
            <a:off x="499730" y="308344"/>
            <a:ext cx="11259879" cy="6092456"/>
          </a:xfrm>
          <a:prstGeom prst="roundRect">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矩形 4">
            <a:extLst>
              <a:ext uri="{FF2B5EF4-FFF2-40B4-BE49-F238E27FC236}">
                <a16:creationId xmlns:a16="http://schemas.microsoft.com/office/drawing/2014/main" id="{289F0CC6-4AF6-FACE-F8D6-F69AB5EF85B2}"/>
              </a:ext>
            </a:extLst>
          </p:cNvPr>
          <p:cNvSpPr/>
          <p:nvPr/>
        </p:nvSpPr>
        <p:spPr>
          <a:xfrm>
            <a:off x="0" y="-93278"/>
            <a:ext cx="12192000" cy="1322003"/>
          </a:xfrm>
          <a:custGeom>
            <a:avLst/>
            <a:gdLst>
              <a:gd name="connsiteX0" fmla="*/ 0 w 12192000"/>
              <a:gd name="connsiteY0" fmla="*/ 0 h 1322003"/>
              <a:gd name="connsiteX1" fmla="*/ 12192000 w 12192000"/>
              <a:gd name="connsiteY1" fmla="*/ 0 h 1322003"/>
              <a:gd name="connsiteX2" fmla="*/ 12192000 w 12192000"/>
              <a:gd name="connsiteY2" fmla="*/ 1322003 h 1322003"/>
              <a:gd name="connsiteX3" fmla="*/ 0 w 12192000"/>
              <a:gd name="connsiteY3" fmla="*/ 1322003 h 1322003"/>
              <a:gd name="connsiteX4" fmla="*/ 0 w 12192000"/>
              <a:gd name="connsiteY4" fmla="*/ 0 h 132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322003" fill="none" extrusionOk="0">
                <a:moveTo>
                  <a:pt x="0" y="0"/>
                </a:moveTo>
                <a:cubicBezTo>
                  <a:pt x="1312973" y="25609"/>
                  <a:pt x="10505571" y="99750"/>
                  <a:pt x="12192000" y="0"/>
                </a:cubicBezTo>
                <a:cubicBezTo>
                  <a:pt x="12140901" y="371766"/>
                  <a:pt x="12197122" y="828153"/>
                  <a:pt x="12192000" y="1322003"/>
                </a:cubicBezTo>
                <a:cubicBezTo>
                  <a:pt x="7826461" y="1257940"/>
                  <a:pt x="3171629" y="1381688"/>
                  <a:pt x="0" y="1322003"/>
                </a:cubicBezTo>
                <a:cubicBezTo>
                  <a:pt x="62228" y="857527"/>
                  <a:pt x="-104450" y="543041"/>
                  <a:pt x="0" y="0"/>
                </a:cubicBezTo>
                <a:close/>
              </a:path>
              <a:path w="12192000" h="1322003" stroke="0" extrusionOk="0">
                <a:moveTo>
                  <a:pt x="0" y="0"/>
                </a:moveTo>
                <a:cubicBezTo>
                  <a:pt x="3532144" y="-139056"/>
                  <a:pt x="6736319" y="147924"/>
                  <a:pt x="12192000" y="0"/>
                </a:cubicBezTo>
                <a:cubicBezTo>
                  <a:pt x="12088111" y="550661"/>
                  <a:pt x="12171414" y="1028606"/>
                  <a:pt x="12192000" y="1322003"/>
                </a:cubicBezTo>
                <a:cubicBezTo>
                  <a:pt x="9635769" y="1435238"/>
                  <a:pt x="5163476" y="1375330"/>
                  <a:pt x="0" y="1322003"/>
                </a:cubicBezTo>
                <a:cubicBezTo>
                  <a:pt x="-54872" y="962179"/>
                  <a:pt x="-109139" y="262926"/>
                  <a:pt x="0" y="0"/>
                </a:cubicBezTo>
                <a:close/>
              </a:path>
            </a:pathLst>
          </a:custGeom>
          <a:solidFill>
            <a:srgbClr val="19B4C9"/>
          </a:solidFill>
          <a:ln>
            <a:solidFill>
              <a:schemeClr val="tx1"/>
            </a:solidFill>
            <a:extLst>
              <a:ext uri="{C807C97D-BFC1-408E-A445-0C87EB9F89A2}">
                <ask:lineSketchStyleProps xmlns:ask="http://schemas.microsoft.com/office/drawing/2018/sketchyshapes" sd="30138294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ea"/>
              <a:sym typeface="+mn-lt"/>
            </a:endParaRPr>
          </a:p>
        </p:txBody>
      </p:sp>
      <p:grpSp>
        <p:nvGrpSpPr>
          <p:cNvPr id="6" name="组合 44">
            <a:extLst>
              <a:ext uri="{FF2B5EF4-FFF2-40B4-BE49-F238E27FC236}">
                <a16:creationId xmlns:a16="http://schemas.microsoft.com/office/drawing/2014/main" id="{96DCB845-BC5C-E49E-223B-BF5A985E04F3}"/>
              </a:ext>
            </a:extLst>
          </p:cNvPr>
          <p:cNvGrpSpPr/>
          <p:nvPr/>
        </p:nvGrpSpPr>
        <p:grpSpPr>
          <a:xfrm rot="1845734">
            <a:off x="-210893" y="162314"/>
            <a:ext cx="1270929" cy="938559"/>
            <a:chOff x="467955" y="825830"/>
            <a:chExt cx="1688486" cy="1246918"/>
          </a:xfrm>
        </p:grpSpPr>
        <p:sp>
          <p:nvSpPr>
            <p:cNvPr id="7" name="梯形 96">
              <a:extLst>
                <a:ext uri="{FF2B5EF4-FFF2-40B4-BE49-F238E27FC236}">
                  <a16:creationId xmlns:a16="http://schemas.microsoft.com/office/drawing/2014/main" id="{3717C5D7-27A9-C576-F30A-445D62A79C01}"/>
                </a:ext>
              </a:extLst>
            </p:cNvPr>
            <p:cNvSpPr/>
            <p:nvPr/>
          </p:nvSpPr>
          <p:spPr>
            <a:xfrm rot="4183552">
              <a:off x="756190" y="835010"/>
              <a:ext cx="949503" cy="1525973"/>
            </a:xfrm>
            <a:custGeom>
              <a:avLst/>
              <a:gdLst/>
              <a:ahLst/>
              <a:cxnLst/>
              <a:rect l="l" t="t" r="r" b="b"/>
              <a:pathLst>
                <a:path w="1638954" h="2632273">
                  <a:moveTo>
                    <a:pt x="460131" y="0"/>
                  </a:moveTo>
                  <a:lnTo>
                    <a:pt x="985333" y="24657"/>
                  </a:lnTo>
                  <a:cubicBezTo>
                    <a:pt x="904127" y="674964"/>
                    <a:pt x="987214" y="1517335"/>
                    <a:pt x="1638954" y="2440233"/>
                  </a:cubicBezTo>
                  <a:lnTo>
                    <a:pt x="1063128" y="2071125"/>
                  </a:lnTo>
                  <a:lnTo>
                    <a:pt x="678579" y="2632273"/>
                  </a:lnTo>
                  <a:lnTo>
                    <a:pt x="262163" y="2020459"/>
                  </a:lnTo>
                  <a:cubicBezTo>
                    <a:pt x="141403" y="2335233"/>
                    <a:pt x="143936" y="2337566"/>
                    <a:pt x="68760" y="2596304"/>
                  </a:cubicBezTo>
                  <a:cubicBezTo>
                    <a:pt x="-118888" y="1450551"/>
                    <a:pt x="99284" y="691656"/>
                    <a:pt x="460131" y="0"/>
                  </a:cubicBezTo>
                  <a:close/>
                </a:path>
              </a:pathLst>
            </a:custGeom>
            <a:solidFill>
              <a:srgbClr val="19B4C9"/>
            </a:solidFill>
            <a:ln w="38100">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梯形 96">
              <a:extLst>
                <a:ext uri="{FF2B5EF4-FFF2-40B4-BE49-F238E27FC236}">
                  <a16:creationId xmlns:a16="http://schemas.microsoft.com/office/drawing/2014/main" id="{FA5B267F-557E-E672-EE13-470B29D73C5F}"/>
                </a:ext>
              </a:extLst>
            </p:cNvPr>
            <p:cNvSpPr/>
            <p:nvPr/>
          </p:nvSpPr>
          <p:spPr>
            <a:xfrm rot="4183552">
              <a:off x="1234404" y="1194710"/>
              <a:ext cx="198553" cy="840519"/>
            </a:xfrm>
            <a:custGeom>
              <a:avLst/>
              <a:gdLst/>
              <a:ahLst/>
              <a:cxnLst/>
              <a:rect l="l" t="t" r="r" b="b"/>
              <a:pathLst>
                <a:path w="420536" h="1778648">
                  <a:moveTo>
                    <a:pt x="21975" y="0"/>
                  </a:moveTo>
                  <a:lnTo>
                    <a:pt x="139673" y="5525"/>
                  </a:lnTo>
                  <a:cubicBezTo>
                    <a:pt x="77745" y="501457"/>
                    <a:pt x="111365" y="1109088"/>
                    <a:pt x="420536" y="1778648"/>
                  </a:cubicBezTo>
                  <a:lnTo>
                    <a:pt x="279766" y="1771733"/>
                  </a:lnTo>
                  <a:cubicBezTo>
                    <a:pt x="2200" y="1106360"/>
                    <a:pt x="-33067" y="500890"/>
                    <a:pt x="21975" y="0"/>
                  </a:cubicBezTo>
                  <a:close/>
                </a:path>
              </a:pathLst>
            </a:custGeom>
            <a:solidFill>
              <a:srgbClr val="73E0E3"/>
            </a:solidFill>
            <a:ln>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9" name="组合 47">
              <a:extLst>
                <a:ext uri="{FF2B5EF4-FFF2-40B4-BE49-F238E27FC236}">
                  <a16:creationId xmlns:a16="http://schemas.microsoft.com/office/drawing/2014/main" id="{B2815511-5145-BDB1-1BA5-E3F90A8D1C5E}"/>
                </a:ext>
              </a:extLst>
            </p:cNvPr>
            <p:cNvGrpSpPr/>
            <p:nvPr/>
          </p:nvGrpSpPr>
          <p:grpSpPr>
            <a:xfrm rot="21335217">
              <a:off x="1363234" y="825830"/>
              <a:ext cx="793207" cy="804046"/>
              <a:chOff x="7973454" y="5027358"/>
              <a:chExt cx="1573288" cy="1594782"/>
            </a:xfrm>
          </p:grpSpPr>
          <p:sp>
            <p:nvSpPr>
              <p:cNvPr id="10" name="五角星 2">
                <a:extLst>
                  <a:ext uri="{FF2B5EF4-FFF2-40B4-BE49-F238E27FC236}">
                    <a16:creationId xmlns:a16="http://schemas.microsoft.com/office/drawing/2014/main" id="{C86B6135-EC5A-51F1-53A4-7A26D7D38778}"/>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1" name="五角星 2">
                <a:extLst>
                  <a:ext uri="{FF2B5EF4-FFF2-40B4-BE49-F238E27FC236}">
                    <a16:creationId xmlns:a16="http://schemas.microsoft.com/office/drawing/2014/main" id="{0AE1F3CB-F532-F8C3-07D1-127B179687DA}"/>
                  </a:ext>
                </a:extLst>
              </p:cNvPr>
              <p:cNvSpPr/>
              <p:nvPr/>
            </p:nvSpPr>
            <p:spPr>
              <a:xfrm rot="20480842">
                <a:off x="7973454" y="5041849"/>
                <a:ext cx="1571084" cy="158029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A3C4"/>
              </a:solidFill>
              <a:ln w="666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sp>
        <p:nvSpPr>
          <p:cNvPr id="12" name="TextBox 11">
            <a:extLst>
              <a:ext uri="{FF2B5EF4-FFF2-40B4-BE49-F238E27FC236}">
                <a16:creationId xmlns:a16="http://schemas.microsoft.com/office/drawing/2014/main" id="{DD80592E-8D02-6CB0-9BD5-767555919937}"/>
              </a:ext>
            </a:extLst>
          </p:cNvPr>
          <p:cNvSpPr txBox="1"/>
          <p:nvPr/>
        </p:nvSpPr>
        <p:spPr>
          <a:xfrm>
            <a:off x="1254642" y="314305"/>
            <a:ext cx="10347185" cy="707886"/>
          </a:xfrm>
          <a:prstGeom prst="rect">
            <a:avLst/>
          </a:prstGeom>
          <a:noFill/>
        </p:spPr>
        <p:txBody>
          <a:bodyPr wrap="square" rtlCol="0">
            <a:spAutoFit/>
          </a:bodyPr>
          <a:lstStyle/>
          <a:p>
            <a:pPr lvl="0" algn="just">
              <a:defRPr/>
            </a:pPr>
            <a:r>
              <a:rPr lang="en-US" sz="4000" b="1" dirty="0">
                <a:solidFill>
                  <a:srgbClr val="FFFFFF"/>
                </a:solidFill>
                <a:latin typeface="Cambria" panose="02040503050406030204" pitchFamily="18" charset="0"/>
                <a:ea typeface="Cambria" panose="02040503050406030204" pitchFamily="18" charset="0"/>
                <a:cs typeface="Calibri" panose="020F0502020204030204" pitchFamily="34" charset="0"/>
              </a:rPr>
              <a:t>S</a:t>
            </a:r>
            <a:r>
              <a:rPr lang="vi-VN" sz="4000" b="1" dirty="0">
                <a:solidFill>
                  <a:srgbClr val="FFFFFF"/>
                </a:solidFill>
                <a:latin typeface="Cambria" panose="02040503050406030204" pitchFamily="18" charset="0"/>
                <a:ea typeface="Cambria" panose="02040503050406030204" pitchFamily="18" charset="0"/>
                <a:cs typeface="Calibri" panose="020F0502020204030204" pitchFamily="34" charset="0"/>
              </a:rPr>
              <a:t>ắp xếp các hình cho đúng trình tự rửa mặt.</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50A8DC3E-1EDD-95E4-9F6F-1626F4EE8A3F}"/>
              </a:ext>
            </a:extLst>
          </p:cNvPr>
          <p:cNvPicPr>
            <a:picLocks noChangeAspect="1"/>
          </p:cNvPicPr>
          <p:nvPr/>
        </p:nvPicPr>
        <p:blipFill>
          <a:blip r:embed="rId3"/>
          <a:stretch>
            <a:fillRect/>
          </a:stretch>
        </p:blipFill>
        <p:spPr>
          <a:xfrm>
            <a:off x="2867025" y="1504950"/>
            <a:ext cx="6438900" cy="4667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17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36867-5799-B808-74BA-629D2A86FDD0}"/>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3B2AC66-C09E-03F6-6E16-7EF2BD2AD34E}"/>
              </a:ext>
            </a:extLst>
          </p:cNvPr>
          <p:cNvSpPr/>
          <p:nvPr/>
        </p:nvSpPr>
        <p:spPr>
          <a:xfrm>
            <a:off x="499730" y="308344"/>
            <a:ext cx="11259879" cy="6092456"/>
          </a:xfrm>
          <a:prstGeom prst="roundRect">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矩形 4">
            <a:extLst>
              <a:ext uri="{FF2B5EF4-FFF2-40B4-BE49-F238E27FC236}">
                <a16:creationId xmlns:a16="http://schemas.microsoft.com/office/drawing/2014/main" id="{F50A497C-EFDC-D764-B65C-87B1A6FBCE86}"/>
              </a:ext>
            </a:extLst>
          </p:cNvPr>
          <p:cNvSpPr/>
          <p:nvPr/>
        </p:nvSpPr>
        <p:spPr>
          <a:xfrm>
            <a:off x="0" y="-93278"/>
            <a:ext cx="12192000" cy="1322003"/>
          </a:xfrm>
          <a:custGeom>
            <a:avLst/>
            <a:gdLst>
              <a:gd name="connsiteX0" fmla="*/ 0 w 12192000"/>
              <a:gd name="connsiteY0" fmla="*/ 0 h 1322003"/>
              <a:gd name="connsiteX1" fmla="*/ 12192000 w 12192000"/>
              <a:gd name="connsiteY1" fmla="*/ 0 h 1322003"/>
              <a:gd name="connsiteX2" fmla="*/ 12192000 w 12192000"/>
              <a:gd name="connsiteY2" fmla="*/ 1322003 h 1322003"/>
              <a:gd name="connsiteX3" fmla="*/ 0 w 12192000"/>
              <a:gd name="connsiteY3" fmla="*/ 1322003 h 1322003"/>
              <a:gd name="connsiteX4" fmla="*/ 0 w 12192000"/>
              <a:gd name="connsiteY4" fmla="*/ 0 h 132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322003" fill="none" extrusionOk="0">
                <a:moveTo>
                  <a:pt x="0" y="0"/>
                </a:moveTo>
                <a:cubicBezTo>
                  <a:pt x="1312973" y="25609"/>
                  <a:pt x="10505571" y="99750"/>
                  <a:pt x="12192000" y="0"/>
                </a:cubicBezTo>
                <a:cubicBezTo>
                  <a:pt x="12140901" y="371766"/>
                  <a:pt x="12197122" y="828153"/>
                  <a:pt x="12192000" y="1322003"/>
                </a:cubicBezTo>
                <a:cubicBezTo>
                  <a:pt x="7826461" y="1257940"/>
                  <a:pt x="3171629" y="1381688"/>
                  <a:pt x="0" y="1322003"/>
                </a:cubicBezTo>
                <a:cubicBezTo>
                  <a:pt x="62228" y="857527"/>
                  <a:pt x="-104450" y="543041"/>
                  <a:pt x="0" y="0"/>
                </a:cubicBezTo>
                <a:close/>
              </a:path>
              <a:path w="12192000" h="1322003" stroke="0" extrusionOk="0">
                <a:moveTo>
                  <a:pt x="0" y="0"/>
                </a:moveTo>
                <a:cubicBezTo>
                  <a:pt x="3532144" y="-139056"/>
                  <a:pt x="6736319" y="147924"/>
                  <a:pt x="12192000" y="0"/>
                </a:cubicBezTo>
                <a:cubicBezTo>
                  <a:pt x="12088111" y="550661"/>
                  <a:pt x="12171414" y="1028606"/>
                  <a:pt x="12192000" y="1322003"/>
                </a:cubicBezTo>
                <a:cubicBezTo>
                  <a:pt x="9635769" y="1435238"/>
                  <a:pt x="5163476" y="1375330"/>
                  <a:pt x="0" y="1322003"/>
                </a:cubicBezTo>
                <a:cubicBezTo>
                  <a:pt x="-54872" y="962179"/>
                  <a:pt x="-109139" y="262926"/>
                  <a:pt x="0" y="0"/>
                </a:cubicBezTo>
                <a:close/>
              </a:path>
            </a:pathLst>
          </a:custGeom>
          <a:solidFill>
            <a:srgbClr val="19B4C9"/>
          </a:solidFill>
          <a:ln>
            <a:solidFill>
              <a:schemeClr val="tx1"/>
            </a:solidFill>
            <a:extLst>
              <a:ext uri="{C807C97D-BFC1-408E-A445-0C87EB9F89A2}">
                <ask:lineSketchStyleProps xmlns:ask="http://schemas.microsoft.com/office/drawing/2018/sketchyshapes" sd="30138294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宋体" panose="02010600030101010101" pitchFamily="2" charset="-122"/>
              <a:cs typeface="+mn-ea"/>
              <a:sym typeface="+mn-lt"/>
            </a:endParaRPr>
          </a:p>
        </p:txBody>
      </p:sp>
      <p:grpSp>
        <p:nvGrpSpPr>
          <p:cNvPr id="5" name="组合 44">
            <a:extLst>
              <a:ext uri="{FF2B5EF4-FFF2-40B4-BE49-F238E27FC236}">
                <a16:creationId xmlns:a16="http://schemas.microsoft.com/office/drawing/2014/main" id="{510D9C6B-8C21-3CE2-4BDE-60C6FE362FA3}"/>
              </a:ext>
            </a:extLst>
          </p:cNvPr>
          <p:cNvGrpSpPr/>
          <p:nvPr/>
        </p:nvGrpSpPr>
        <p:grpSpPr>
          <a:xfrm rot="1845734">
            <a:off x="150614" y="109151"/>
            <a:ext cx="1270929" cy="938559"/>
            <a:chOff x="467955" y="825830"/>
            <a:chExt cx="1688486" cy="1246918"/>
          </a:xfrm>
        </p:grpSpPr>
        <p:sp>
          <p:nvSpPr>
            <p:cNvPr id="14" name="梯形 96">
              <a:extLst>
                <a:ext uri="{FF2B5EF4-FFF2-40B4-BE49-F238E27FC236}">
                  <a16:creationId xmlns:a16="http://schemas.microsoft.com/office/drawing/2014/main" id="{F40CD722-FEBC-DD2E-6D81-F5C8B96E1838}"/>
                </a:ext>
              </a:extLst>
            </p:cNvPr>
            <p:cNvSpPr/>
            <p:nvPr/>
          </p:nvSpPr>
          <p:spPr>
            <a:xfrm rot="4183552">
              <a:off x="756190" y="835010"/>
              <a:ext cx="949503" cy="1525973"/>
            </a:xfrm>
            <a:custGeom>
              <a:avLst/>
              <a:gdLst/>
              <a:ahLst/>
              <a:cxnLst/>
              <a:rect l="l" t="t" r="r" b="b"/>
              <a:pathLst>
                <a:path w="1638954" h="2632273">
                  <a:moveTo>
                    <a:pt x="460131" y="0"/>
                  </a:moveTo>
                  <a:lnTo>
                    <a:pt x="985333" y="24657"/>
                  </a:lnTo>
                  <a:cubicBezTo>
                    <a:pt x="904127" y="674964"/>
                    <a:pt x="987214" y="1517335"/>
                    <a:pt x="1638954" y="2440233"/>
                  </a:cubicBezTo>
                  <a:lnTo>
                    <a:pt x="1063128" y="2071125"/>
                  </a:lnTo>
                  <a:lnTo>
                    <a:pt x="678579" y="2632273"/>
                  </a:lnTo>
                  <a:lnTo>
                    <a:pt x="262163" y="2020459"/>
                  </a:lnTo>
                  <a:cubicBezTo>
                    <a:pt x="141403" y="2335233"/>
                    <a:pt x="143936" y="2337566"/>
                    <a:pt x="68760" y="2596304"/>
                  </a:cubicBezTo>
                  <a:cubicBezTo>
                    <a:pt x="-118888" y="1450551"/>
                    <a:pt x="99284" y="691656"/>
                    <a:pt x="460131" y="0"/>
                  </a:cubicBezTo>
                  <a:close/>
                </a:path>
              </a:pathLst>
            </a:custGeom>
            <a:solidFill>
              <a:srgbClr val="19B4C9"/>
            </a:solidFill>
            <a:ln w="38100">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宋体" panose="02010600030101010101" pitchFamily="2" charset="-122"/>
              </a:endParaRPr>
            </a:p>
          </p:txBody>
        </p:sp>
        <p:sp>
          <p:nvSpPr>
            <p:cNvPr id="15" name="梯形 96">
              <a:extLst>
                <a:ext uri="{FF2B5EF4-FFF2-40B4-BE49-F238E27FC236}">
                  <a16:creationId xmlns:a16="http://schemas.microsoft.com/office/drawing/2014/main" id="{F21A44DD-39E4-FE7B-F286-53F77FA0980C}"/>
                </a:ext>
              </a:extLst>
            </p:cNvPr>
            <p:cNvSpPr/>
            <p:nvPr/>
          </p:nvSpPr>
          <p:spPr>
            <a:xfrm rot="4183552">
              <a:off x="1234404" y="1194710"/>
              <a:ext cx="198553" cy="840519"/>
            </a:xfrm>
            <a:custGeom>
              <a:avLst/>
              <a:gdLst/>
              <a:ahLst/>
              <a:cxnLst/>
              <a:rect l="l" t="t" r="r" b="b"/>
              <a:pathLst>
                <a:path w="420536" h="1778648">
                  <a:moveTo>
                    <a:pt x="21975" y="0"/>
                  </a:moveTo>
                  <a:lnTo>
                    <a:pt x="139673" y="5525"/>
                  </a:lnTo>
                  <a:cubicBezTo>
                    <a:pt x="77745" y="501457"/>
                    <a:pt x="111365" y="1109088"/>
                    <a:pt x="420536" y="1778648"/>
                  </a:cubicBezTo>
                  <a:lnTo>
                    <a:pt x="279766" y="1771733"/>
                  </a:lnTo>
                  <a:cubicBezTo>
                    <a:pt x="2200" y="1106360"/>
                    <a:pt x="-33067" y="500890"/>
                    <a:pt x="21975" y="0"/>
                  </a:cubicBezTo>
                  <a:close/>
                </a:path>
              </a:pathLst>
            </a:custGeom>
            <a:solidFill>
              <a:srgbClr val="73E0E3"/>
            </a:solidFill>
            <a:ln>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宋体" panose="02010600030101010101" pitchFamily="2" charset="-122"/>
              </a:endParaRPr>
            </a:p>
          </p:txBody>
        </p:sp>
        <p:grpSp>
          <p:nvGrpSpPr>
            <p:cNvPr id="16" name="组合 47">
              <a:extLst>
                <a:ext uri="{FF2B5EF4-FFF2-40B4-BE49-F238E27FC236}">
                  <a16:creationId xmlns:a16="http://schemas.microsoft.com/office/drawing/2014/main" id="{89954619-5108-1601-B18A-B9E539A1ED9A}"/>
                </a:ext>
              </a:extLst>
            </p:cNvPr>
            <p:cNvGrpSpPr/>
            <p:nvPr/>
          </p:nvGrpSpPr>
          <p:grpSpPr>
            <a:xfrm rot="21335217">
              <a:off x="1363234" y="825830"/>
              <a:ext cx="793207" cy="804046"/>
              <a:chOff x="7973454" y="5027358"/>
              <a:chExt cx="1573288" cy="1594782"/>
            </a:xfrm>
          </p:grpSpPr>
          <p:sp>
            <p:nvSpPr>
              <p:cNvPr id="17" name="五角星 2">
                <a:extLst>
                  <a:ext uri="{FF2B5EF4-FFF2-40B4-BE49-F238E27FC236}">
                    <a16:creationId xmlns:a16="http://schemas.microsoft.com/office/drawing/2014/main" id="{585CA187-16EB-1CCA-B96E-2820A4AB131F}"/>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宋体" panose="02010600030101010101" pitchFamily="2" charset="-122"/>
                </a:endParaRPr>
              </a:p>
            </p:txBody>
          </p:sp>
          <p:sp>
            <p:nvSpPr>
              <p:cNvPr id="18" name="五角星 2">
                <a:extLst>
                  <a:ext uri="{FF2B5EF4-FFF2-40B4-BE49-F238E27FC236}">
                    <a16:creationId xmlns:a16="http://schemas.microsoft.com/office/drawing/2014/main" id="{E29B5359-DD94-540F-D5E0-B2A9B0BA2D30}"/>
                  </a:ext>
                </a:extLst>
              </p:cNvPr>
              <p:cNvSpPr/>
              <p:nvPr/>
            </p:nvSpPr>
            <p:spPr>
              <a:xfrm rot="20480842">
                <a:off x="7973454" y="5041849"/>
                <a:ext cx="1571084" cy="158029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A3C4"/>
              </a:solidFill>
              <a:ln w="666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宋体" panose="02010600030101010101" pitchFamily="2" charset="-122"/>
                </a:endParaRPr>
              </a:p>
            </p:txBody>
          </p:sp>
        </p:grpSp>
      </p:grpSp>
      <p:sp>
        <p:nvSpPr>
          <p:cNvPr id="19" name="TextBox 18">
            <a:extLst>
              <a:ext uri="{FF2B5EF4-FFF2-40B4-BE49-F238E27FC236}">
                <a16:creationId xmlns:a16="http://schemas.microsoft.com/office/drawing/2014/main" id="{072F1690-37A9-105D-1AE5-894A2046F059}"/>
              </a:ext>
            </a:extLst>
          </p:cNvPr>
          <p:cNvSpPr txBox="1"/>
          <p:nvPr/>
        </p:nvSpPr>
        <p:spPr>
          <a:xfrm>
            <a:off x="1415261" y="129564"/>
            <a:ext cx="96022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Trình</a:t>
            </a:r>
            <a:r>
              <a:rPr kumimoji="0" lang="en-US" sz="60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tự</a:t>
            </a:r>
            <a:r>
              <a:rPr kumimoji="0" lang="en-US" sz="60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60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mặt</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950A49A5-09A1-28F6-096A-8508DABC7B86}"/>
              </a:ext>
            </a:extLst>
          </p:cNvPr>
          <p:cNvPicPr>
            <a:picLocks noChangeAspect="1"/>
          </p:cNvPicPr>
          <p:nvPr/>
        </p:nvPicPr>
        <p:blipFill>
          <a:blip r:embed="rId3"/>
          <a:stretch>
            <a:fillRect/>
          </a:stretch>
        </p:blipFill>
        <p:spPr>
          <a:xfrm>
            <a:off x="885825" y="2350238"/>
            <a:ext cx="2095500" cy="2247900"/>
          </a:xfrm>
          <a:prstGeom prst="rect">
            <a:avLst/>
          </a:prstGeom>
        </p:spPr>
      </p:pic>
      <p:pic>
        <p:nvPicPr>
          <p:cNvPr id="21" name="Picture 20">
            <a:extLst>
              <a:ext uri="{FF2B5EF4-FFF2-40B4-BE49-F238E27FC236}">
                <a16:creationId xmlns:a16="http://schemas.microsoft.com/office/drawing/2014/main" id="{902AB849-8AE5-04CF-7DB6-C2F84AFC373B}"/>
              </a:ext>
            </a:extLst>
          </p:cNvPr>
          <p:cNvPicPr>
            <a:picLocks noChangeAspect="1"/>
          </p:cNvPicPr>
          <p:nvPr/>
        </p:nvPicPr>
        <p:blipFill>
          <a:blip r:embed="rId4"/>
          <a:stretch>
            <a:fillRect/>
          </a:stretch>
        </p:blipFill>
        <p:spPr>
          <a:xfrm>
            <a:off x="3205162" y="2426438"/>
            <a:ext cx="1728787" cy="2112016"/>
          </a:xfrm>
          <a:prstGeom prst="rect">
            <a:avLst/>
          </a:prstGeom>
        </p:spPr>
      </p:pic>
      <p:pic>
        <p:nvPicPr>
          <p:cNvPr id="22" name="Picture 21">
            <a:extLst>
              <a:ext uri="{FF2B5EF4-FFF2-40B4-BE49-F238E27FC236}">
                <a16:creationId xmlns:a16="http://schemas.microsoft.com/office/drawing/2014/main" id="{59E136AD-B9D7-33E9-F001-58F4D13E317B}"/>
              </a:ext>
            </a:extLst>
          </p:cNvPr>
          <p:cNvPicPr>
            <a:picLocks noChangeAspect="1"/>
          </p:cNvPicPr>
          <p:nvPr/>
        </p:nvPicPr>
        <p:blipFill>
          <a:blip r:embed="rId5"/>
          <a:stretch>
            <a:fillRect/>
          </a:stretch>
        </p:blipFill>
        <p:spPr>
          <a:xfrm>
            <a:off x="5562600" y="2416913"/>
            <a:ext cx="1750715" cy="2105026"/>
          </a:xfrm>
          <a:prstGeom prst="rect">
            <a:avLst/>
          </a:prstGeom>
        </p:spPr>
      </p:pic>
      <p:pic>
        <p:nvPicPr>
          <p:cNvPr id="23" name="Picture 22">
            <a:extLst>
              <a:ext uri="{FF2B5EF4-FFF2-40B4-BE49-F238E27FC236}">
                <a16:creationId xmlns:a16="http://schemas.microsoft.com/office/drawing/2014/main" id="{1476F1E7-8F0C-FABF-925F-93F4EABE7D3E}"/>
              </a:ext>
            </a:extLst>
          </p:cNvPr>
          <p:cNvPicPr>
            <a:picLocks noChangeAspect="1"/>
          </p:cNvPicPr>
          <p:nvPr/>
        </p:nvPicPr>
        <p:blipFill>
          <a:blip r:embed="rId6"/>
          <a:stretch>
            <a:fillRect/>
          </a:stretch>
        </p:blipFill>
        <p:spPr>
          <a:xfrm>
            <a:off x="7758112" y="2416913"/>
            <a:ext cx="1762125" cy="2095500"/>
          </a:xfrm>
          <a:prstGeom prst="rect">
            <a:avLst/>
          </a:prstGeom>
        </p:spPr>
      </p:pic>
      <p:pic>
        <p:nvPicPr>
          <p:cNvPr id="24" name="Picture 23">
            <a:extLst>
              <a:ext uri="{FF2B5EF4-FFF2-40B4-BE49-F238E27FC236}">
                <a16:creationId xmlns:a16="http://schemas.microsoft.com/office/drawing/2014/main" id="{B4CBE504-7615-2536-7B25-BEEB06E2424F}"/>
              </a:ext>
            </a:extLst>
          </p:cNvPr>
          <p:cNvPicPr>
            <a:picLocks noChangeAspect="1"/>
          </p:cNvPicPr>
          <p:nvPr/>
        </p:nvPicPr>
        <p:blipFill>
          <a:blip r:embed="rId7"/>
          <a:stretch>
            <a:fillRect/>
          </a:stretch>
        </p:blipFill>
        <p:spPr>
          <a:xfrm>
            <a:off x="10053637" y="2478825"/>
            <a:ext cx="1400175" cy="1971675"/>
          </a:xfrm>
          <a:prstGeom prst="rect">
            <a:avLst/>
          </a:prstGeom>
        </p:spPr>
      </p:pic>
    </p:spTree>
    <p:extLst>
      <p:ext uri="{BB962C8B-B14F-4D97-AF65-F5344CB8AC3E}">
        <p14:creationId xmlns:p14="http://schemas.microsoft.com/office/powerpoint/2010/main" val="35103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215898" y="1750125"/>
            <a:ext cx="2875174" cy="2476053"/>
          </a:xfrm>
          <a:prstGeom prst="rect">
            <a:avLst/>
          </a:prstGeom>
        </p:spPr>
      </p:pic>
      <p:sp>
        <p:nvSpPr>
          <p:cNvPr id="11" name="圆角矩形 7">
            <a:extLst>
              <a:ext uri="{FF2B5EF4-FFF2-40B4-BE49-F238E27FC236}">
                <a16:creationId xmlns:a16="http://schemas.microsoft.com/office/drawing/2014/main" id="{0D4F9B82-C9C8-0143-AFAD-F5230E3F0514}"/>
              </a:ext>
            </a:extLst>
          </p:cNvPr>
          <p:cNvSpPr/>
          <p:nvPr/>
        </p:nvSpPr>
        <p:spPr>
          <a:xfrm>
            <a:off x="100929" y="1532958"/>
            <a:ext cx="8662072" cy="4486841"/>
          </a:xfrm>
          <a:custGeom>
            <a:avLst/>
            <a:gdLst>
              <a:gd name="connsiteX0" fmla="*/ 0 w 8662072"/>
              <a:gd name="connsiteY0" fmla="*/ 747822 h 4486841"/>
              <a:gd name="connsiteX1" fmla="*/ 747822 w 8662072"/>
              <a:gd name="connsiteY1" fmla="*/ 0 h 4486841"/>
              <a:gd name="connsiteX2" fmla="*/ 7914250 w 8662072"/>
              <a:gd name="connsiteY2" fmla="*/ 0 h 4486841"/>
              <a:gd name="connsiteX3" fmla="*/ 8662072 w 8662072"/>
              <a:gd name="connsiteY3" fmla="*/ 747822 h 4486841"/>
              <a:gd name="connsiteX4" fmla="*/ 8662072 w 8662072"/>
              <a:gd name="connsiteY4" fmla="*/ 3739019 h 4486841"/>
              <a:gd name="connsiteX5" fmla="*/ 7914250 w 8662072"/>
              <a:gd name="connsiteY5" fmla="*/ 4486841 h 4486841"/>
              <a:gd name="connsiteX6" fmla="*/ 747822 w 8662072"/>
              <a:gd name="connsiteY6" fmla="*/ 4486841 h 4486841"/>
              <a:gd name="connsiteX7" fmla="*/ 0 w 8662072"/>
              <a:gd name="connsiteY7" fmla="*/ 3739019 h 4486841"/>
              <a:gd name="connsiteX8" fmla="*/ 0 w 8662072"/>
              <a:gd name="connsiteY8" fmla="*/ 747822 h 44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2072" h="4486841" fill="none" extrusionOk="0">
                <a:moveTo>
                  <a:pt x="0" y="747822"/>
                </a:moveTo>
                <a:cubicBezTo>
                  <a:pt x="48052" y="333495"/>
                  <a:pt x="367939" y="1116"/>
                  <a:pt x="747822" y="0"/>
                </a:cubicBezTo>
                <a:cubicBezTo>
                  <a:pt x="2182285" y="161797"/>
                  <a:pt x="5972958" y="-68160"/>
                  <a:pt x="7914250" y="0"/>
                </a:cubicBezTo>
                <a:cubicBezTo>
                  <a:pt x="8324657" y="43819"/>
                  <a:pt x="8656938" y="291401"/>
                  <a:pt x="8662072" y="747822"/>
                </a:cubicBezTo>
                <a:cubicBezTo>
                  <a:pt x="8664237" y="1546559"/>
                  <a:pt x="8573778" y="2819546"/>
                  <a:pt x="8662072" y="3739019"/>
                </a:cubicBezTo>
                <a:cubicBezTo>
                  <a:pt x="8633989" y="4158356"/>
                  <a:pt x="8316887" y="4503528"/>
                  <a:pt x="7914250" y="4486841"/>
                </a:cubicBezTo>
                <a:cubicBezTo>
                  <a:pt x="4335851" y="4513073"/>
                  <a:pt x="2205427" y="4451885"/>
                  <a:pt x="747822" y="4486841"/>
                </a:cubicBezTo>
                <a:cubicBezTo>
                  <a:pt x="357903" y="4516220"/>
                  <a:pt x="-25298" y="4073670"/>
                  <a:pt x="0" y="3739019"/>
                </a:cubicBezTo>
                <a:cubicBezTo>
                  <a:pt x="70441" y="2809168"/>
                  <a:pt x="49849" y="2192923"/>
                  <a:pt x="0" y="747822"/>
                </a:cubicBezTo>
                <a:close/>
              </a:path>
              <a:path w="8662072" h="4486841" stroke="0" extrusionOk="0">
                <a:moveTo>
                  <a:pt x="0" y="747822"/>
                </a:moveTo>
                <a:cubicBezTo>
                  <a:pt x="-23020" y="344780"/>
                  <a:pt x="322024" y="46990"/>
                  <a:pt x="747822" y="0"/>
                </a:cubicBezTo>
                <a:cubicBezTo>
                  <a:pt x="2774753" y="-161639"/>
                  <a:pt x="5331441" y="54199"/>
                  <a:pt x="7914250" y="0"/>
                </a:cubicBezTo>
                <a:cubicBezTo>
                  <a:pt x="8303262" y="14926"/>
                  <a:pt x="8682596" y="393886"/>
                  <a:pt x="8662072" y="747822"/>
                </a:cubicBezTo>
                <a:cubicBezTo>
                  <a:pt x="8709364" y="1696297"/>
                  <a:pt x="8548656" y="3122142"/>
                  <a:pt x="8662072" y="3739019"/>
                </a:cubicBezTo>
                <a:cubicBezTo>
                  <a:pt x="8608265" y="4121228"/>
                  <a:pt x="8337187" y="4478729"/>
                  <a:pt x="7914250" y="4486841"/>
                </a:cubicBezTo>
                <a:cubicBezTo>
                  <a:pt x="6094496" y="4487742"/>
                  <a:pt x="2663446" y="4495012"/>
                  <a:pt x="747822" y="4486841"/>
                </a:cubicBezTo>
                <a:cubicBezTo>
                  <a:pt x="374158" y="4476513"/>
                  <a:pt x="22165" y="4204402"/>
                  <a:pt x="0" y="3739019"/>
                </a:cubicBezTo>
                <a:cubicBezTo>
                  <a:pt x="70024" y="2765486"/>
                  <a:pt x="38227" y="2057119"/>
                  <a:pt x="0" y="747822"/>
                </a:cubicBezTo>
                <a:close/>
              </a:path>
            </a:pathLst>
          </a:custGeom>
          <a:ln>
            <a:extLst>
              <a:ext uri="{C807C97D-BFC1-408E-A445-0C87EB9F89A2}">
                <ask:lineSketchStyleProps xmlns:ask="http://schemas.microsoft.com/office/drawing/2018/sketchyshapes" sd="3457140846">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r>
              <a:rPr kumimoji="1" lang="en-US" altLang="zh-C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1" lang="vi-VN" altLang="zh-C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Có nhiều việc các em cần làm để giữ vệ sinh cá nhân sạch sẽ như: </a:t>
            </a:r>
            <a:r>
              <a:rPr kumimoji="1" lang="vi-VN" altLang="zh-CN" sz="3600" i="1" dirty="0">
                <a:solidFill>
                  <a:prstClr val="black"/>
                </a:solidFill>
                <a:latin typeface="Cambria" panose="02040503050406030204" pitchFamily="18" charset="0"/>
                <a:ea typeface="Cambria" panose="02040503050406030204" pitchFamily="18" charset="0"/>
                <a:cs typeface="Calibri" panose="020F0502020204030204" pitchFamily="34" charset="0"/>
              </a:rPr>
              <a:t>đánh răng, rửa mặt, rửa tay, chân, tắm gội. Mỗi việc giữ vệ sinh cá nhân có tác dụng và cách thực hiện khác nhau. Thường xuyên thực hiện đúng cách việc giữ vệ sinh cá nhân sẽ giúp cho cơ thể luôn sạch sẽ, thơm tho, khỏe mạnh.</a:t>
            </a:r>
            <a:endParaRPr kumimoji="0" lang="en-US" sz="36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361" y1="44444" x2="18650" y2="55111"/>
                        <a14:foregroundMark x1="19716" y1="50889" x2="21492" y2="61333"/>
                        <a14:foregroundMark x1="22380" y1="67333" x2="22913" y2="70889"/>
                        <a14:foregroundMark x1="30728" y1="72667" x2="46714" y2="73111"/>
                      </a14:backgroundRemoval>
                    </a14:imgEffect>
                  </a14:imgLayer>
                </a14:imgProps>
              </a:ext>
            </a:extLst>
          </a:blip>
          <a:stretch>
            <a:fillRect/>
          </a:stretch>
        </p:blipFill>
        <p:spPr>
          <a:xfrm>
            <a:off x="7797799" y="3151532"/>
            <a:ext cx="4637203" cy="3706468"/>
          </a:xfrm>
          <a:prstGeom prst="rect">
            <a:avLst/>
          </a:prstGeom>
        </p:spPr>
      </p:pic>
      <p:pic>
        <p:nvPicPr>
          <p:cNvPr id="3" name="Picture 2">
            <a:extLst>
              <a:ext uri="{FF2B5EF4-FFF2-40B4-BE49-F238E27FC236}">
                <a16:creationId xmlns:a16="http://schemas.microsoft.com/office/drawing/2014/main" id="{FAB37725-81BD-8FAA-74EA-27D39A7ACC60}"/>
              </a:ext>
            </a:extLst>
          </p:cNvPr>
          <p:cNvPicPr>
            <a:picLocks noChangeAspect="1"/>
          </p:cNvPicPr>
          <p:nvPr/>
        </p:nvPicPr>
        <p:blipFill>
          <a:blip r:embed="rId6"/>
          <a:stretch>
            <a:fillRect/>
          </a:stretch>
        </p:blipFill>
        <p:spPr>
          <a:xfrm>
            <a:off x="2673285" y="281115"/>
            <a:ext cx="4426080" cy="1457070"/>
          </a:xfrm>
          <a:prstGeom prst="rect">
            <a:avLst/>
          </a:prstGeom>
        </p:spPr>
      </p:pic>
    </p:spTree>
    <p:extLst>
      <p:ext uri="{BB962C8B-B14F-4D97-AF65-F5344CB8AC3E}">
        <p14:creationId xmlns:p14="http://schemas.microsoft.com/office/powerpoint/2010/main" val="17099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377</Words>
  <Application>Microsoft Macintosh PowerPoint</Application>
  <PresentationFormat>Widescreen</PresentationFormat>
  <Paragraphs>29</Paragraphs>
  <Slides>18</Slides>
  <Notes>9</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18</vt:i4>
      </vt:variant>
    </vt:vector>
  </HeadingPairs>
  <TitlesOfParts>
    <vt:vector size="34" baseType="lpstr">
      <vt:lpstr>等线</vt:lpstr>
      <vt:lpstr>微软雅黑</vt:lpstr>
      <vt:lpstr>Arial</vt:lpstr>
      <vt:lpstr>Calibri</vt:lpstr>
      <vt:lpstr>Cambria</vt:lpstr>
      <vt:lpstr>Georgia</vt:lpstr>
      <vt:lpstr>Times New Roman</vt:lpstr>
      <vt:lpstr>Trebuchet MS</vt:lpstr>
      <vt:lpstr>Wingdings 3</vt:lpstr>
      <vt:lpstr>字魂59号-创粗黑</vt:lpstr>
      <vt:lpstr>包图主题2</vt:lpstr>
      <vt:lpstr>1_Simple Light</vt:lpstr>
      <vt:lpstr>平面</vt:lpstr>
      <vt:lpstr>第一PPT，www.1ppt.com</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38</cp:revision>
  <dcterms:created xsi:type="dcterms:W3CDTF">2023-08-01T12:10:32Z</dcterms:created>
  <dcterms:modified xsi:type="dcterms:W3CDTF">2025-12-25T07:34:18Z</dcterms:modified>
</cp:coreProperties>
</file>