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0" r:id="rId2"/>
    <p:sldId id="288" r:id="rId3"/>
    <p:sldId id="312" r:id="rId4"/>
    <p:sldId id="313" r:id="rId5"/>
    <p:sldId id="314" r:id="rId6"/>
    <p:sldId id="315" r:id="rId7"/>
    <p:sldId id="316" r:id="rId8"/>
    <p:sldId id="293" r:id="rId9"/>
    <p:sldId id="272" r:id="rId10"/>
    <p:sldId id="295" r:id="rId11"/>
    <p:sldId id="271" r:id="rId12"/>
    <p:sldId id="296" r:id="rId13"/>
    <p:sldId id="297" r:id="rId14"/>
    <p:sldId id="294" r:id="rId15"/>
    <p:sldId id="301" r:id="rId16"/>
    <p:sldId id="29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0FF1"/>
    <a:srgbClr val="2E88DA"/>
    <a:srgbClr val="FF00FF"/>
    <a:srgbClr val="0D94D7"/>
    <a:srgbClr val="FF6600"/>
    <a:srgbClr val="9AD3DE"/>
    <a:srgbClr val="45AEC3"/>
    <a:srgbClr val="7AC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364" autoAdjust="0"/>
  </p:normalViewPr>
  <p:slideViewPr>
    <p:cSldViewPr snapToGrid="0">
      <p:cViewPr varScale="1">
        <p:scale>
          <a:sx n="113" d="100"/>
          <a:sy n="113" d="100"/>
        </p:scale>
        <p:origin x="510"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60557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514708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91464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50974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C5ED77-E63F-4614-A211-FF0E179E9980}" type="datetimeFigureOut">
              <a:rPr lang="en-US" smtClean="0"/>
              <a:t>1/11/2026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423967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247844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C5ED77-E63F-4614-A211-FF0E179E9980}" type="datetimeFigureOut">
              <a:rPr lang="en-US" smtClean="0"/>
              <a:t>1/11/2026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118859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C5ED77-E63F-4614-A211-FF0E179E9980}" type="datetimeFigureOut">
              <a:rPr lang="en-US" smtClean="0"/>
              <a:t>1/11/2026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8431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5ED77-E63F-4614-A211-FF0E179E9980}" type="datetimeFigureOut">
              <a:rPr lang="en-US" smtClean="0"/>
              <a:t>1/11/2026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933792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3615663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5ED77-E63F-4614-A211-FF0E179E9980}" type="datetimeFigureOut">
              <a:rPr lang="en-US" smtClean="0"/>
              <a:t>1/11/2026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25273-407A-457C-845B-8166E70E5B4D}" type="slidenum">
              <a:rPr lang="en-US" smtClean="0"/>
              <a:t>‹#›</a:t>
            </a:fld>
            <a:endParaRPr lang="en-US"/>
          </a:p>
        </p:txBody>
      </p:sp>
    </p:spTree>
    <p:extLst>
      <p:ext uri="{BB962C8B-B14F-4D97-AF65-F5344CB8AC3E}">
        <p14:creationId xmlns:p14="http://schemas.microsoft.com/office/powerpoint/2010/main" val="196330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5ED77-E63F-4614-A211-FF0E179E9980}" type="datetimeFigureOut">
              <a:rPr lang="en-US" smtClean="0"/>
              <a:t>1/11/2026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25273-407A-457C-845B-8166E70E5B4D}" type="slidenum">
              <a:rPr lang="en-US" smtClean="0"/>
              <a:t>‹#›</a:t>
            </a:fld>
            <a:endParaRPr lang="en-US"/>
          </a:p>
        </p:txBody>
      </p:sp>
    </p:spTree>
    <p:extLst>
      <p:ext uri="{BB962C8B-B14F-4D97-AF65-F5344CB8AC3E}">
        <p14:creationId xmlns:p14="http://schemas.microsoft.com/office/powerpoint/2010/main" val="10493796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loud 4">
            <a:extLst>
              <a:ext uri="{FF2B5EF4-FFF2-40B4-BE49-F238E27FC236}">
                <a16:creationId xmlns:a16="http://schemas.microsoft.com/office/drawing/2014/main" id="{AF20162F-2E00-C1D4-4980-72FEB8D57CA8}"/>
              </a:ext>
            </a:extLst>
          </p:cNvPr>
          <p:cNvSpPr/>
          <p:nvPr/>
        </p:nvSpPr>
        <p:spPr>
          <a:xfrm>
            <a:off x="3079155" y="3427615"/>
            <a:ext cx="6874742" cy="2450671"/>
          </a:xfrm>
          <a:prstGeom prst="cloud">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a:solidFill>
                  <a:srgbClr val="FF0000"/>
                </a:solidFill>
                <a:latin typeface="Times New Roman" pitchFamily="18" charset="0"/>
                <a:cs typeface="Times New Roman" pitchFamily="18" charset="0"/>
              </a:rPr>
              <a:t>Tiết</a:t>
            </a:r>
            <a:r>
              <a:rPr lang="en-US" sz="9600" b="1" dirty="0">
                <a:solidFill>
                  <a:srgbClr val="FF0000"/>
                </a:solidFill>
                <a:latin typeface="Times New Roman" pitchFamily="18" charset="0"/>
                <a:cs typeface="Times New Roman" pitchFamily="18" charset="0"/>
              </a:rPr>
              <a:t> 1</a:t>
            </a:r>
          </a:p>
        </p:txBody>
      </p:sp>
      <p:pic>
        <p:nvPicPr>
          <p:cNvPr id="6" name="Picture 2" descr="402cd816">
            <a:extLst>
              <a:ext uri="{FF2B5EF4-FFF2-40B4-BE49-F238E27FC236}">
                <a16:creationId xmlns:a16="http://schemas.microsoft.com/office/drawing/2014/main" id="{BF975EEE-7B13-223B-73CC-951588D24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9470571" y="4095087"/>
            <a:ext cx="2721428" cy="2721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402cd816">
            <a:extLst>
              <a:ext uri="{FF2B5EF4-FFF2-40B4-BE49-F238E27FC236}">
                <a16:creationId xmlns:a16="http://schemas.microsoft.com/office/drawing/2014/main" id="{BF7CE26C-B6D1-BD9E-F0BF-F6ED5D2D5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35348" y="4343401"/>
            <a:ext cx="2452437" cy="2452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3ABA172A-97FB-6609-6046-65DD432A4BF6}"/>
              </a:ext>
            </a:extLst>
          </p:cNvPr>
          <p:cNvSpPr>
            <a:spLocks noGrp="1"/>
          </p:cNvSpPr>
          <p:nvPr>
            <p:ph type="sldNum" sz="quarter" idx="12"/>
          </p:nvPr>
        </p:nvSpPr>
        <p:spPr>
          <a:xfrm>
            <a:off x="8610600" y="6356350"/>
            <a:ext cx="2743200" cy="365125"/>
          </a:xfrm>
        </p:spPr>
        <p:txBody>
          <a:bodyPr/>
          <a:lstStyle/>
          <a:p>
            <a:fld id="{170A3711-9D91-440C-92AA-CC298B1C9371}" type="slidenum">
              <a:rPr lang="en-US" smtClean="0"/>
              <a:t>1</a:t>
            </a:fld>
            <a:endParaRPr lang="en-US"/>
          </a:p>
        </p:txBody>
      </p:sp>
      <p:pic>
        <p:nvPicPr>
          <p:cNvPr id="9" name="Picture 8">
            <a:extLst>
              <a:ext uri="{FF2B5EF4-FFF2-40B4-BE49-F238E27FC236}">
                <a16:creationId xmlns:a16="http://schemas.microsoft.com/office/drawing/2014/main" id="{080B8A81-DECB-640E-1CFE-D8F6EA4B85C3}"/>
              </a:ext>
            </a:extLst>
          </p:cNvPr>
          <p:cNvPicPr>
            <a:picLocks noChangeAspect="1"/>
          </p:cNvPicPr>
          <p:nvPr/>
        </p:nvPicPr>
        <p:blipFill>
          <a:blip r:embed="rId3"/>
          <a:stretch>
            <a:fillRect/>
          </a:stretch>
        </p:blipFill>
        <p:spPr>
          <a:xfrm>
            <a:off x="3149892" y="5998389"/>
            <a:ext cx="6614733" cy="859611"/>
          </a:xfrm>
          <a:prstGeom prst="rect">
            <a:avLst/>
          </a:prstGeom>
        </p:spPr>
      </p:pic>
      <p:pic>
        <p:nvPicPr>
          <p:cNvPr id="11" name="Picture 10">
            <a:extLst>
              <a:ext uri="{FF2B5EF4-FFF2-40B4-BE49-F238E27FC236}">
                <a16:creationId xmlns:a16="http://schemas.microsoft.com/office/drawing/2014/main" id="{F46EE868-8555-DE16-A20F-60E517552D0D}"/>
              </a:ext>
            </a:extLst>
          </p:cNvPr>
          <p:cNvPicPr>
            <a:picLocks noChangeAspect="1"/>
          </p:cNvPicPr>
          <p:nvPr/>
        </p:nvPicPr>
        <p:blipFill>
          <a:blip r:embed="rId4"/>
          <a:stretch>
            <a:fillRect/>
          </a:stretch>
        </p:blipFill>
        <p:spPr>
          <a:xfrm>
            <a:off x="-1" y="-83747"/>
            <a:ext cx="12191999" cy="3511361"/>
          </a:xfrm>
          <a:prstGeom prst="rect">
            <a:avLst/>
          </a:prstGeom>
        </p:spPr>
      </p:pic>
    </p:spTree>
    <p:extLst>
      <p:ext uri="{BB962C8B-B14F-4D97-AF65-F5344CB8AC3E}">
        <p14:creationId xmlns:p14="http://schemas.microsoft.com/office/powerpoint/2010/main" val="60095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64215" y="415976"/>
            <a:ext cx="6256712" cy="923330"/>
          </a:xfrm>
          <a:prstGeom prst="rect">
            <a:avLst/>
          </a:prstGeom>
          <a:solidFill>
            <a:srgbClr val="33CC33"/>
          </a:solidFill>
        </p:spPr>
        <p:txBody>
          <a:bodyPr wrap="square">
            <a:spAutoFit/>
          </a:bodyPr>
          <a:lstStyle/>
          <a:p>
            <a:pPr algn="ctr"/>
            <a:r>
              <a:rPr lang="en-US" sz="5400" b="1">
                <a:solidFill>
                  <a:srgbClr val="FF0000"/>
                </a:solidFill>
                <a:latin typeface="Times New Roman" panose="02020603050405020304" pitchFamily="18" charset="0"/>
                <a:ea typeface="Calibri" panose="020F0502020204030204" pitchFamily="34" charset="0"/>
              </a:rPr>
              <a:t>Luyện đọc từ khó </a:t>
            </a:r>
            <a:endParaRPr lang="en-US" sz="5400" b="1">
              <a:solidFill>
                <a:srgbClr val="FF0000"/>
              </a:solidFill>
            </a:endParaRPr>
          </a:p>
        </p:txBody>
      </p:sp>
      <p:grpSp>
        <p:nvGrpSpPr>
          <p:cNvPr id="5" name="组合 5"/>
          <p:cNvGrpSpPr>
            <a:grpSpLocks/>
          </p:cNvGrpSpPr>
          <p:nvPr/>
        </p:nvGrpSpPr>
        <p:grpSpPr bwMode="auto">
          <a:xfrm>
            <a:off x="81828" y="4295775"/>
            <a:ext cx="12110172" cy="2527300"/>
            <a:chOff x="-6350" y="6061075"/>
            <a:chExt cx="12204701" cy="2527300"/>
          </a:xfrm>
        </p:grpSpPr>
        <p:sp>
          <p:nvSpPr>
            <p:cNvPr id="6" name="Freeform 5"/>
            <p:cNvSpPr>
              <a:spLocks/>
            </p:cNvSpPr>
            <p:nvPr/>
          </p:nvSpPr>
          <p:spPr bwMode="auto">
            <a:xfrm>
              <a:off x="1380067" y="7564438"/>
              <a:ext cx="35984" cy="1017587"/>
            </a:xfrm>
            <a:custGeom>
              <a:avLst/>
              <a:gdLst>
                <a:gd name="T0" fmla="*/ 6 w 6"/>
                <a:gd name="T1" fmla="*/ 3 h 165"/>
                <a:gd name="T2" fmla="*/ 3 w 6"/>
                <a:gd name="T3" fmla="*/ 0 h 165"/>
                <a:gd name="T4" fmla="*/ 0 w 6"/>
                <a:gd name="T5" fmla="*/ 3 h 165"/>
                <a:gd name="T6" fmla="*/ 0 w 6"/>
                <a:gd name="T7" fmla="*/ 165 h 165"/>
                <a:gd name="T8" fmla="*/ 6 w 6"/>
                <a:gd name="T9" fmla="*/ 165 h 165"/>
                <a:gd name="T10" fmla="*/ 6 w 6"/>
                <a:gd name="T11" fmla="*/ 3 h 165"/>
              </a:gdLst>
              <a:ahLst/>
              <a:cxnLst>
                <a:cxn ang="0">
                  <a:pos x="T0" y="T1"/>
                </a:cxn>
                <a:cxn ang="0">
                  <a:pos x="T2" y="T3"/>
                </a:cxn>
                <a:cxn ang="0">
                  <a:pos x="T4" y="T5"/>
                </a:cxn>
                <a:cxn ang="0">
                  <a:pos x="T6" y="T7"/>
                </a:cxn>
                <a:cxn ang="0">
                  <a:pos x="T8" y="T9"/>
                </a:cxn>
                <a:cxn ang="0">
                  <a:pos x="T10" y="T11"/>
                </a:cxn>
              </a:cxnLst>
              <a:rect l="0" t="0" r="r" b="b"/>
              <a:pathLst>
                <a:path w="6" h="165">
                  <a:moveTo>
                    <a:pt x="6" y="3"/>
                  </a:moveTo>
                  <a:cubicBezTo>
                    <a:pt x="6" y="1"/>
                    <a:pt x="5" y="0"/>
                    <a:pt x="3" y="0"/>
                  </a:cubicBezTo>
                  <a:cubicBezTo>
                    <a:pt x="2" y="0"/>
                    <a:pt x="0" y="1"/>
                    <a:pt x="0" y="3"/>
                  </a:cubicBezTo>
                  <a:cubicBezTo>
                    <a:pt x="0" y="165"/>
                    <a:pt x="0" y="165"/>
                    <a:pt x="0" y="165"/>
                  </a:cubicBezTo>
                  <a:cubicBezTo>
                    <a:pt x="6" y="165"/>
                    <a:pt x="6" y="165"/>
                    <a:pt x="6" y="165"/>
                  </a:cubicBezTo>
                  <a:lnTo>
                    <a:pt x="6" y="3"/>
                  </a:lnTo>
                  <a:close/>
                </a:path>
              </a:pathLst>
            </a:custGeom>
            <a:solidFill>
              <a:srgbClr val="359A00"/>
            </a:solidFill>
            <a:ln>
              <a:noFill/>
            </a:ln>
          </p:spPr>
          <p:txBody>
            <a:bodyPr lIns="68580" tIns="34290" rIns="68580" bIns="34290"/>
            <a:lstStyle/>
            <a:p>
              <a:pPr>
                <a:defRPr/>
              </a:pPr>
              <a:endParaRPr lang="zh-CN" altLang="en-US" sz="1350"/>
            </a:p>
          </p:txBody>
        </p:sp>
        <p:sp>
          <p:nvSpPr>
            <p:cNvPr id="7" name="Freeform 6"/>
            <p:cNvSpPr>
              <a:spLocks/>
            </p:cNvSpPr>
            <p:nvPr/>
          </p:nvSpPr>
          <p:spPr bwMode="auto">
            <a:xfrm>
              <a:off x="622301" y="6935788"/>
              <a:ext cx="35984" cy="1646237"/>
            </a:xfrm>
            <a:custGeom>
              <a:avLst/>
              <a:gdLst>
                <a:gd name="T0" fmla="*/ 6 w 6"/>
                <a:gd name="T1" fmla="*/ 4 h 267"/>
                <a:gd name="T2" fmla="*/ 3 w 6"/>
                <a:gd name="T3" fmla="*/ 0 h 267"/>
                <a:gd name="T4" fmla="*/ 0 w 6"/>
                <a:gd name="T5" fmla="*/ 4 h 267"/>
                <a:gd name="T6" fmla="*/ 0 w 6"/>
                <a:gd name="T7" fmla="*/ 267 h 267"/>
                <a:gd name="T8" fmla="*/ 6 w 6"/>
                <a:gd name="T9" fmla="*/ 267 h 267"/>
                <a:gd name="T10" fmla="*/ 6 w 6"/>
                <a:gd name="T11" fmla="*/ 4 h 267"/>
              </a:gdLst>
              <a:ahLst/>
              <a:cxnLst>
                <a:cxn ang="0">
                  <a:pos x="T0" y="T1"/>
                </a:cxn>
                <a:cxn ang="0">
                  <a:pos x="T2" y="T3"/>
                </a:cxn>
                <a:cxn ang="0">
                  <a:pos x="T4" y="T5"/>
                </a:cxn>
                <a:cxn ang="0">
                  <a:pos x="T6" y="T7"/>
                </a:cxn>
                <a:cxn ang="0">
                  <a:pos x="T8" y="T9"/>
                </a:cxn>
                <a:cxn ang="0">
                  <a:pos x="T10" y="T11"/>
                </a:cxn>
              </a:cxnLst>
              <a:rect l="0" t="0" r="r" b="b"/>
              <a:pathLst>
                <a:path w="6" h="267">
                  <a:moveTo>
                    <a:pt x="6" y="4"/>
                  </a:moveTo>
                  <a:cubicBezTo>
                    <a:pt x="6" y="2"/>
                    <a:pt x="5" y="0"/>
                    <a:pt x="3" y="0"/>
                  </a:cubicBezTo>
                  <a:cubicBezTo>
                    <a:pt x="2" y="0"/>
                    <a:pt x="0" y="2"/>
                    <a:pt x="0" y="4"/>
                  </a:cubicBezTo>
                  <a:cubicBezTo>
                    <a:pt x="0" y="267"/>
                    <a:pt x="0" y="267"/>
                    <a:pt x="0" y="267"/>
                  </a:cubicBezTo>
                  <a:cubicBezTo>
                    <a:pt x="6" y="267"/>
                    <a:pt x="6" y="267"/>
                    <a:pt x="6" y="267"/>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8" name="Freeform 7"/>
            <p:cNvSpPr>
              <a:spLocks/>
            </p:cNvSpPr>
            <p:nvPr/>
          </p:nvSpPr>
          <p:spPr bwMode="auto">
            <a:xfrm>
              <a:off x="1680634" y="6492875"/>
              <a:ext cx="38100" cy="2089150"/>
            </a:xfrm>
            <a:custGeom>
              <a:avLst/>
              <a:gdLst>
                <a:gd name="T0" fmla="*/ 6 w 6"/>
                <a:gd name="T1" fmla="*/ 6 h 339"/>
                <a:gd name="T2" fmla="*/ 3 w 6"/>
                <a:gd name="T3" fmla="*/ 0 h 339"/>
                <a:gd name="T4" fmla="*/ 0 w 6"/>
                <a:gd name="T5" fmla="*/ 6 h 339"/>
                <a:gd name="T6" fmla="*/ 0 w 6"/>
                <a:gd name="T7" fmla="*/ 339 h 339"/>
                <a:gd name="T8" fmla="*/ 6 w 6"/>
                <a:gd name="T9" fmla="*/ 339 h 339"/>
                <a:gd name="T10" fmla="*/ 6 w 6"/>
                <a:gd name="T11" fmla="*/ 6 h 339"/>
              </a:gdLst>
              <a:ahLst/>
              <a:cxnLst>
                <a:cxn ang="0">
                  <a:pos x="T0" y="T1"/>
                </a:cxn>
                <a:cxn ang="0">
                  <a:pos x="T2" y="T3"/>
                </a:cxn>
                <a:cxn ang="0">
                  <a:pos x="T4" y="T5"/>
                </a:cxn>
                <a:cxn ang="0">
                  <a:pos x="T6" y="T7"/>
                </a:cxn>
                <a:cxn ang="0">
                  <a:pos x="T8" y="T9"/>
                </a:cxn>
                <a:cxn ang="0">
                  <a:pos x="T10" y="T11"/>
                </a:cxn>
              </a:cxnLst>
              <a:rect l="0" t="0" r="r" b="b"/>
              <a:pathLst>
                <a:path w="6" h="339">
                  <a:moveTo>
                    <a:pt x="6" y="6"/>
                  </a:moveTo>
                  <a:cubicBezTo>
                    <a:pt x="6" y="3"/>
                    <a:pt x="5" y="0"/>
                    <a:pt x="3" y="0"/>
                  </a:cubicBezTo>
                  <a:cubicBezTo>
                    <a:pt x="2" y="0"/>
                    <a:pt x="0" y="3"/>
                    <a:pt x="0" y="6"/>
                  </a:cubicBezTo>
                  <a:cubicBezTo>
                    <a:pt x="0" y="339"/>
                    <a:pt x="0" y="339"/>
                    <a:pt x="0" y="339"/>
                  </a:cubicBezTo>
                  <a:cubicBezTo>
                    <a:pt x="6" y="339"/>
                    <a:pt x="6" y="339"/>
                    <a:pt x="6" y="339"/>
                  </a:cubicBezTo>
                  <a:lnTo>
                    <a:pt x="6" y="6"/>
                  </a:lnTo>
                  <a:close/>
                </a:path>
              </a:pathLst>
            </a:custGeom>
            <a:solidFill>
              <a:srgbClr val="359A00"/>
            </a:solidFill>
            <a:ln>
              <a:noFill/>
            </a:ln>
          </p:spPr>
          <p:txBody>
            <a:bodyPr lIns="68580" tIns="34290" rIns="68580" bIns="34290"/>
            <a:lstStyle/>
            <a:p>
              <a:pPr>
                <a:defRPr/>
              </a:pPr>
              <a:endParaRPr lang="zh-CN" altLang="en-US" sz="1350"/>
            </a:p>
          </p:txBody>
        </p:sp>
        <p:sp>
          <p:nvSpPr>
            <p:cNvPr id="9" name="Freeform 8"/>
            <p:cNvSpPr>
              <a:spLocks/>
            </p:cNvSpPr>
            <p:nvPr/>
          </p:nvSpPr>
          <p:spPr bwMode="auto">
            <a:xfrm>
              <a:off x="2338918" y="6683375"/>
              <a:ext cx="38100" cy="1898650"/>
            </a:xfrm>
            <a:custGeom>
              <a:avLst/>
              <a:gdLst>
                <a:gd name="T0" fmla="*/ 6 w 6"/>
                <a:gd name="T1" fmla="*/ 4 h 308"/>
                <a:gd name="T2" fmla="*/ 3 w 6"/>
                <a:gd name="T3" fmla="*/ 0 h 308"/>
                <a:gd name="T4" fmla="*/ 0 w 6"/>
                <a:gd name="T5" fmla="*/ 4 h 308"/>
                <a:gd name="T6" fmla="*/ 0 w 6"/>
                <a:gd name="T7" fmla="*/ 308 h 308"/>
                <a:gd name="T8" fmla="*/ 6 w 6"/>
                <a:gd name="T9" fmla="*/ 308 h 308"/>
                <a:gd name="T10" fmla="*/ 6 w 6"/>
                <a:gd name="T11" fmla="*/ 4 h 308"/>
              </a:gdLst>
              <a:ahLst/>
              <a:cxnLst>
                <a:cxn ang="0">
                  <a:pos x="T0" y="T1"/>
                </a:cxn>
                <a:cxn ang="0">
                  <a:pos x="T2" y="T3"/>
                </a:cxn>
                <a:cxn ang="0">
                  <a:pos x="T4" y="T5"/>
                </a:cxn>
                <a:cxn ang="0">
                  <a:pos x="T6" y="T7"/>
                </a:cxn>
                <a:cxn ang="0">
                  <a:pos x="T8" y="T9"/>
                </a:cxn>
                <a:cxn ang="0">
                  <a:pos x="T10" y="T11"/>
                </a:cxn>
              </a:cxnLst>
              <a:rect l="0" t="0" r="r" b="b"/>
              <a:pathLst>
                <a:path w="6" h="308">
                  <a:moveTo>
                    <a:pt x="6" y="4"/>
                  </a:moveTo>
                  <a:cubicBezTo>
                    <a:pt x="6" y="2"/>
                    <a:pt x="4" y="0"/>
                    <a:pt x="3" y="0"/>
                  </a:cubicBezTo>
                  <a:cubicBezTo>
                    <a:pt x="1" y="0"/>
                    <a:pt x="0" y="2"/>
                    <a:pt x="0" y="4"/>
                  </a:cubicBezTo>
                  <a:cubicBezTo>
                    <a:pt x="0" y="308"/>
                    <a:pt x="0" y="308"/>
                    <a:pt x="0" y="308"/>
                  </a:cubicBezTo>
                  <a:cubicBezTo>
                    <a:pt x="6" y="308"/>
                    <a:pt x="6" y="308"/>
                    <a:pt x="6" y="308"/>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10" name="Freeform 9"/>
            <p:cNvSpPr>
              <a:spLocks/>
            </p:cNvSpPr>
            <p:nvPr/>
          </p:nvSpPr>
          <p:spPr bwMode="auto">
            <a:xfrm>
              <a:off x="2611967" y="7485063"/>
              <a:ext cx="29633" cy="1096962"/>
            </a:xfrm>
            <a:custGeom>
              <a:avLst/>
              <a:gdLst>
                <a:gd name="T0" fmla="*/ 5 w 5"/>
                <a:gd name="T1" fmla="*/ 3 h 178"/>
                <a:gd name="T2" fmla="*/ 2 w 5"/>
                <a:gd name="T3" fmla="*/ 0 h 178"/>
                <a:gd name="T4" fmla="*/ 0 w 5"/>
                <a:gd name="T5" fmla="*/ 3 h 178"/>
                <a:gd name="T6" fmla="*/ 0 w 5"/>
                <a:gd name="T7" fmla="*/ 178 h 178"/>
                <a:gd name="T8" fmla="*/ 5 w 5"/>
                <a:gd name="T9" fmla="*/ 178 h 178"/>
                <a:gd name="T10" fmla="*/ 5 w 5"/>
                <a:gd name="T11" fmla="*/ 3 h 178"/>
              </a:gdLst>
              <a:ahLst/>
              <a:cxnLst>
                <a:cxn ang="0">
                  <a:pos x="T0" y="T1"/>
                </a:cxn>
                <a:cxn ang="0">
                  <a:pos x="T2" y="T3"/>
                </a:cxn>
                <a:cxn ang="0">
                  <a:pos x="T4" y="T5"/>
                </a:cxn>
                <a:cxn ang="0">
                  <a:pos x="T6" y="T7"/>
                </a:cxn>
                <a:cxn ang="0">
                  <a:pos x="T8" y="T9"/>
                </a:cxn>
                <a:cxn ang="0">
                  <a:pos x="T10" y="T11"/>
                </a:cxn>
              </a:cxnLst>
              <a:rect l="0" t="0" r="r" b="b"/>
              <a:pathLst>
                <a:path w="5" h="178">
                  <a:moveTo>
                    <a:pt x="5" y="3"/>
                  </a:moveTo>
                  <a:cubicBezTo>
                    <a:pt x="5" y="2"/>
                    <a:pt x="4" y="0"/>
                    <a:pt x="2" y="0"/>
                  </a:cubicBezTo>
                  <a:cubicBezTo>
                    <a:pt x="1" y="0"/>
                    <a:pt x="0" y="2"/>
                    <a:pt x="0" y="3"/>
                  </a:cubicBezTo>
                  <a:cubicBezTo>
                    <a:pt x="0" y="178"/>
                    <a:pt x="0" y="178"/>
                    <a:pt x="0" y="178"/>
                  </a:cubicBezTo>
                  <a:cubicBezTo>
                    <a:pt x="5" y="178"/>
                    <a:pt x="5" y="178"/>
                    <a:pt x="5" y="178"/>
                  </a:cubicBezTo>
                  <a:lnTo>
                    <a:pt x="5" y="3"/>
                  </a:lnTo>
                  <a:close/>
                </a:path>
              </a:pathLst>
            </a:custGeom>
            <a:solidFill>
              <a:srgbClr val="359A00"/>
            </a:solidFill>
            <a:ln>
              <a:noFill/>
            </a:ln>
          </p:spPr>
          <p:txBody>
            <a:bodyPr lIns="68580" tIns="34290" rIns="68580" bIns="34290"/>
            <a:lstStyle/>
            <a:p>
              <a:pPr>
                <a:defRPr/>
              </a:pPr>
              <a:endParaRPr lang="zh-CN" altLang="en-US" sz="1350"/>
            </a:p>
          </p:txBody>
        </p:sp>
        <p:sp>
          <p:nvSpPr>
            <p:cNvPr id="11" name="Freeform 10"/>
            <p:cNvSpPr>
              <a:spLocks/>
            </p:cNvSpPr>
            <p:nvPr/>
          </p:nvSpPr>
          <p:spPr bwMode="auto">
            <a:xfrm>
              <a:off x="836085" y="6819900"/>
              <a:ext cx="1159933" cy="1077913"/>
            </a:xfrm>
            <a:custGeom>
              <a:avLst/>
              <a:gdLst>
                <a:gd name="T0" fmla="*/ 85 w 188"/>
                <a:gd name="T1" fmla="*/ 70 h 175"/>
                <a:gd name="T2" fmla="*/ 79 w 188"/>
                <a:gd name="T3" fmla="*/ 5 h 175"/>
                <a:gd name="T4" fmla="*/ 98 w 188"/>
                <a:gd name="T5" fmla="*/ 65 h 175"/>
                <a:gd name="T6" fmla="*/ 149 w 188"/>
                <a:gd name="T7" fmla="*/ 44 h 175"/>
                <a:gd name="T8" fmla="*/ 117 w 188"/>
                <a:gd name="T9" fmla="*/ 81 h 175"/>
                <a:gd name="T10" fmla="*/ 178 w 188"/>
                <a:gd name="T11" fmla="*/ 99 h 175"/>
                <a:gd name="T12" fmla="*/ 113 w 188"/>
                <a:gd name="T13" fmla="*/ 100 h 175"/>
                <a:gd name="T14" fmla="*/ 139 w 188"/>
                <a:gd name="T15" fmla="*/ 151 h 175"/>
                <a:gd name="T16" fmla="*/ 98 w 188"/>
                <a:gd name="T17" fmla="*/ 115 h 175"/>
                <a:gd name="T18" fmla="*/ 90 w 188"/>
                <a:gd name="T19" fmla="*/ 171 h 175"/>
                <a:gd name="T20" fmla="*/ 73 w 188"/>
                <a:gd name="T21" fmla="*/ 120 h 175"/>
                <a:gd name="T22" fmla="*/ 19 w 188"/>
                <a:gd name="T23" fmla="*/ 131 h 175"/>
                <a:gd name="T24" fmla="*/ 59 w 188"/>
                <a:gd name="T25" fmla="*/ 104 h 175"/>
                <a:gd name="T26" fmla="*/ 11 w 188"/>
                <a:gd name="T27" fmla="*/ 67 h 175"/>
                <a:gd name="T28" fmla="*/ 70 w 188"/>
                <a:gd name="T29" fmla="*/ 7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175">
                  <a:moveTo>
                    <a:pt x="85" y="70"/>
                  </a:moveTo>
                  <a:cubicBezTo>
                    <a:pt x="59" y="74"/>
                    <a:pt x="51" y="9"/>
                    <a:pt x="79" y="5"/>
                  </a:cubicBezTo>
                  <a:cubicBezTo>
                    <a:pt x="111" y="0"/>
                    <a:pt x="102" y="49"/>
                    <a:pt x="98" y="65"/>
                  </a:cubicBezTo>
                  <a:cubicBezTo>
                    <a:pt x="106" y="52"/>
                    <a:pt x="139" y="15"/>
                    <a:pt x="149" y="44"/>
                  </a:cubicBezTo>
                  <a:cubicBezTo>
                    <a:pt x="156" y="63"/>
                    <a:pt x="128" y="72"/>
                    <a:pt x="117" y="81"/>
                  </a:cubicBezTo>
                  <a:cubicBezTo>
                    <a:pt x="131" y="67"/>
                    <a:pt x="188" y="74"/>
                    <a:pt x="178" y="99"/>
                  </a:cubicBezTo>
                  <a:cubicBezTo>
                    <a:pt x="169" y="119"/>
                    <a:pt x="127" y="105"/>
                    <a:pt x="113" y="100"/>
                  </a:cubicBezTo>
                  <a:cubicBezTo>
                    <a:pt x="129" y="109"/>
                    <a:pt x="171" y="135"/>
                    <a:pt x="139" y="151"/>
                  </a:cubicBezTo>
                  <a:cubicBezTo>
                    <a:pt x="113" y="165"/>
                    <a:pt x="105" y="132"/>
                    <a:pt x="98" y="115"/>
                  </a:cubicBezTo>
                  <a:cubicBezTo>
                    <a:pt x="102" y="131"/>
                    <a:pt x="114" y="166"/>
                    <a:pt x="90" y="171"/>
                  </a:cubicBezTo>
                  <a:cubicBezTo>
                    <a:pt x="66" y="175"/>
                    <a:pt x="57" y="134"/>
                    <a:pt x="73" y="120"/>
                  </a:cubicBezTo>
                  <a:cubicBezTo>
                    <a:pt x="64" y="130"/>
                    <a:pt x="30" y="151"/>
                    <a:pt x="19" y="131"/>
                  </a:cubicBezTo>
                  <a:cubicBezTo>
                    <a:pt x="7" y="108"/>
                    <a:pt x="49" y="108"/>
                    <a:pt x="59" y="104"/>
                  </a:cubicBezTo>
                  <a:cubicBezTo>
                    <a:pt x="44" y="106"/>
                    <a:pt x="0" y="88"/>
                    <a:pt x="11" y="67"/>
                  </a:cubicBezTo>
                  <a:cubicBezTo>
                    <a:pt x="21" y="46"/>
                    <a:pt x="66" y="70"/>
                    <a:pt x="70" y="77"/>
                  </a:cubicBezTo>
                </a:path>
              </a:pathLst>
            </a:custGeom>
            <a:solidFill>
              <a:srgbClr val="FFFFFF"/>
            </a:solidFill>
            <a:ln>
              <a:noFill/>
            </a:ln>
          </p:spPr>
          <p:txBody>
            <a:bodyPr lIns="68580" tIns="34290" rIns="68580" bIns="34290"/>
            <a:lstStyle/>
            <a:p>
              <a:pPr>
                <a:defRPr/>
              </a:pPr>
              <a:endParaRPr lang="zh-CN" altLang="en-US" sz="1350"/>
            </a:p>
          </p:txBody>
        </p:sp>
        <p:sp>
          <p:nvSpPr>
            <p:cNvPr id="12" name="Oval 11"/>
            <p:cNvSpPr>
              <a:spLocks noChangeArrowheads="1"/>
            </p:cNvSpPr>
            <p:nvPr/>
          </p:nvSpPr>
          <p:spPr bwMode="auto">
            <a:xfrm>
              <a:off x="1157818" y="7164388"/>
              <a:ext cx="48048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3" name="Oval 12"/>
            <p:cNvSpPr>
              <a:spLocks noChangeArrowheads="1"/>
            </p:cNvSpPr>
            <p:nvPr/>
          </p:nvSpPr>
          <p:spPr bwMode="auto">
            <a:xfrm>
              <a:off x="1231901" y="7288213"/>
              <a:ext cx="16933"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14" name="Oval 13"/>
            <p:cNvSpPr>
              <a:spLocks noChangeArrowheads="1"/>
            </p:cNvSpPr>
            <p:nvPr/>
          </p:nvSpPr>
          <p:spPr bwMode="auto">
            <a:xfrm>
              <a:off x="1416051" y="72453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5" name="Oval 14"/>
            <p:cNvSpPr>
              <a:spLocks noChangeArrowheads="1"/>
            </p:cNvSpPr>
            <p:nvPr/>
          </p:nvSpPr>
          <p:spPr bwMode="auto">
            <a:xfrm>
              <a:off x="1373718" y="7331075"/>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6" name="Oval 15"/>
            <p:cNvSpPr>
              <a:spLocks noChangeArrowheads="1"/>
            </p:cNvSpPr>
            <p:nvPr/>
          </p:nvSpPr>
          <p:spPr bwMode="auto">
            <a:xfrm>
              <a:off x="1557867" y="73310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7" name="Oval 16"/>
            <p:cNvSpPr>
              <a:spLocks noChangeArrowheads="1"/>
            </p:cNvSpPr>
            <p:nvPr/>
          </p:nvSpPr>
          <p:spPr bwMode="auto">
            <a:xfrm>
              <a:off x="1500718" y="7459663"/>
              <a:ext cx="19049"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8" name="Oval 17"/>
            <p:cNvSpPr>
              <a:spLocks noChangeArrowheads="1"/>
            </p:cNvSpPr>
            <p:nvPr/>
          </p:nvSpPr>
          <p:spPr bwMode="auto">
            <a:xfrm>
              <a:off x="1255185" y="7429500"/>
              <a:ext cx="190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9" name="Oval 18"/>
            <p:cNvSpPr>
              <a:spLocks noChangeArrowheads="1"/>
            </p:cNvSpPr>
            <p:nvPr/>
          </p:nvSpPr>
          <p:spPr bwMode="auto">
            <a:xfrm>
              <a:off x="1422401"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0" name="Oval 19"/>
            <p:cNvSpPr>
              <a:spLocks noChangeArrowheads="1"/>
            </p:cNvSpPr>
            <p:nvPr/>
          </p:nvSpPr>
          <p:spPr bwMode="auto">
            <a:xfrm>
              <a:off x="1392767" y="7559675"/>
              <a:ext cx="10584"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1" name="Freeform 20"/>
            <p:cNvSpPr>
              <a:spLocks/>
            </p:cNvSpPr>
            <p:nvPr/>
          </p:nvSpPr>
          <p:spPr bwMode="auto">
            <a:xfrm>
              <a:off x="300567" y="6456363"/>
              <a:ext cx="721784" cy="671512"/>
            </a:xfrm>
            <a:custGeom>
              <a:avLst/>
              <a:gdLst>
                <a:gd name="T0" fmla="*/ 52 w 117"/>
                <a:gd name="T1" fmla="*/ 43 h 109"/>
                <a:gd name="T2" fmla="*/ 49 w 117"/>
                <a:gd name="T3" fmla="*/ 2 h 109"/>
                <a:gd name="T4" fmla="*/ 61 w 117"/>
                <a:gd name="T5" fmla="*/ 40 h 109"/>
                <a:gd name="T6" fmla="*/ 93 w 117"/>
                <a:gd name="T7" fmla="*/ 27 h 109"/>
                <a:gd name="T8" fmla="*/ 73 w 117"/>
                <a:gd name="T9" fmla="*/ 50 h 109"/>
                <a:gd name="T10" fmla="*/ 110 w 117"/>
                <a:gd name="T11" fmla="*/ 61 h 109"/>
                <a:gd name="T12" fmla="*/ 70 w 117"/>
                <a:gd name="T13" fmla="*/ 62 h 109"/>
                <a:gd name="T14" fmla="*/ 86 w 117"/>
                <a:gd name="T15" fmla="*/ 94 h 109"/>
                <a:gd name="T16" fmla="*/ 60 w 117"/>
                <a:gd name="T17" fmla="*/ 71 h 109"/>
                <a:gd name="T18" fmla="*/ 56 w 117"/>
                <a:gd name="T19" fmla="*/ 106 h 109"/>
                <a:gd name="T20" fmla="*/ 45 w 117"/>
                <a:gd name="T21" fmla="*/ 74 h 109"/>
                <a:gd name="T22" fmla="*/ 11 w 117"/>
                <a:gd name="T23" fmla="*/ 81 h 109"/>
                <a:gd name="T24" fmla="*/ 37 w 117"/>
                <a:gd name="T25" fmla="*/ 64 h 109"/>
                <a:gd name="T26" fmla="*/ 6 w 117"/>
                <a:gd name="T27" fmla="*/ 41 h 109"/>
                <a:gd name="T28" fmla="*/ 43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2" y="43"/>
                  </a:moveTo>
                  <a:cubicBezTo>
                    <a:pt x="36" y="45"/>
                    <a:pt x="31" y="5"/>
                    <a:pt x="49" y="2"/>
                  </a:cubicBezTo>
                  <a:cubicBezTo>
                    <a:pt x="69" y="0"/>
                    <a:pt x="63" y="30"/>
                    <a:pt x="61" y="40"/>
                  </a:cubicBezTo>
                  <a:cubicBezTo>
                    <a:pt x="66" y="32"/>
                    <a:pt x="86" y="9"/>
                    <a:pt x="93" y="27"/>
                  </a:cubicBezTo>
                  <a:cubicBezTo>
                    <a:pt x="97" y="38"/>
                    <a:pt x="79" y="44"/>
                    <a:pt x="73" y="50"/>
                  </a:cubicBezTo>
                  <a:cubicBezTo>
                    <a:pt x="81" y="41"/>
                    <a:pt x="117" y="46"/>
                    <a:pt x="110" y="61"/>
                  </a:cubicBezTo>
                  <a:cubicBezTo>
                    <a:pt x="105" y="73"/>
                    <a:pt x="79" y="65"/>
                    <a:pt x="70" y="62"/>
                  </a:cubicBezTo>
                  <a:cubicBezTo>
                    <a:pt x="80" y="67"/>
                    <a:pt x="106" y="83"/>
                    <a:pt x="86" y="94"/>
                  </a:cubicBezTo>
                  <a:cubicBezTo>
                    <a:pt x="70" y="102"/>
                    <a:pt x="65" y="81"/>
                    <a:pt x="60" y="71"/>
                  </a:cubicBezTo>
                  <a:cubicBezTo>
                    <a:pt x="63" y="81"/>
                    <a:pt x="71" y="103"/>
                    <a:pt x="56" y="106"/>
                  </a:cubicBezTo>
                  <a:cubicBezTo>
                    <a:pt x="41" y="109"/>
                    <a:pt x="35" y="83"/>
                    <a:pt x="45" y="74"/>
                  </a:cubicBezTo>
                  <a:cubicBezTo>
                    <a:pt x="39" y="81"/>
                    <a:pt x="18" y="93"/>
                    <a:pt x="11" y="81"/>
                  </a:cubicBezTo>
                  <a:cubicBezTo>
                    <a:pt x="4" y="67"/>
                    <a:pt x="30" y="66"/>
                    <a:pt x="37" y="64"/>
                  </a:cubicBezTo>
                  <a:cubicBezTo>
                    <a:pt x="27" y="65"/>
                    <a:pt x="0" y="54"/>
                    <a:pt x="6" y="41"/>
                  </a:cubicBezTo>
                  <a:cubicBezTo>
                    <a:pt x="13" y="28"/>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22" name="Oval 21"/>
            <p:cNvSpPr>
              <a:spLocks noChangeArrowheads="1"/>
            </p:cNvSpPr>
            <p:nvPr/>
          </p:nvSpPr>
          <p:spPr bwMode="auto">
            <a:xfrm>
              <a:off x="497418" y="6665913"/>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23" name="Oval 22"/>
            <p:cNvSpPr>
              <a:spLocks noChangeArrowheads="1"/>
            </p:cNvSpPr>
            <p:nvPr/>
          </p:nvSpPr>
          <p:spPr bwMode="auto">
            <a:xfrm>
              <a:off x="548218" y="6745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4" name="Oval 23"/>
            <p:cNvSpPr>
              <a:spLocks noChangeArrowheads="1"/>
            </p:cNvSpPr>
            <p:nvPr/>
          </p:nvSpPr>
          <p:spPr bwMode="auto">
            <a:xfrm>
              <a:off x="658285" y="6715125"/>
              <a:ext cx="6349"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25" name="Oval 24"/>
            <p:cNvSpPr>
              <a:spLocks noChangeArrowheads="1"/>
            </p:cNvSpPr>
            <p:nvPr/>
          </p:nvSpPr>
          <p:spPr bwMode="auto">
            <a:xfrm>
              <a:off x="632885" y="6770688"/>
              <a:ext cx="6349" cy="11112"/>
            </a:xfrm>
            <a:prstGeom prst="ellipse">
              <a:avLst/>
            </a:prstGeom>
            <a:solidFill>
              <a:srgbClr val="FFFFFF"/>
            </a:solidFill>
            <a:ln>
              <a:noFill/>
            </a:ln>
          </p:spPr>
          <p:txBody>
            <a:bodyPr lIns="68580" tIns="34290" rIns="68580" bIns="34290"/>
            <a:lstStyle/>
            <a:p>
              <a:pPr>
                <a:defRPr/>
              </a:pPr>
              <a:endParaRPr lang="zh-CN" altLang="en-US" sz="1350"/>
            </a:p>
          </p:txBody>
        </p:sp>
        <p:sp>
          <p:nvSpPr>
            <p:cNvPr id="26" name="Oval 25"/>
            <p:cNvSpPr>
              <a:spLocks noChangeArrowheads="1"/>
            </p:cNvSpPr>
            <p:nvPr/>
          </p:nvSpPr>
          <p:spPr bwMode="auto">
            <a:xfrm>
              <a:off x="745067" y="677068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27" name="Oval 26"/>
            <p:cNvSpPr>
              <a:spLocks noChangeArrowheads="1"/>
            </p:cNvSpPr>
            <p:nvPr/>
          </p:nvSpPr>
          <p:spPr bwMode="auto">
            <a:xfrm>
              <a:off x="713318" y="6850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28" name="Oval 27"/>
            <p:cNvSpPr>
              <a:spLocks noChangeArrowheads="1"/>
            </p:cNvSpPr>
            <p:nvPr/>
          </p:nvSpPr>
          <p:spPr bwMode="auto">
            <a:xfrm>
              <a:off x="560918" y="68310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29" name="Oval 28"/>
            <p:cNvSpPr>
              <a:spLocks noChangeArrowheads="1"/>
            </p:cNvSpPr>
            <p:nvPr/>
          </p:nvSpPr>
          <p:spPr bwMode="auto">
            <a:xfrm>
              <a:off x="664634" y="6843713"/>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0" name="Oval 29"/>
            <p:cNvSpPr>
              <a:spLocks noChangeArrowheads="1"/>
            </p:cNvSpPr>
            <p:nvPr/>
          </p:nvSpPr>
          <p:spPr bwMode="auto">
            <a:xfrm>
              <a:off x="645585" y="69119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1" name="Freeform 30"/>
            <p:cNvSpPr>
              <a:spLocks/>
            </p:cNvSpPr>
            <p:nvPr/>
          </p:nvSpPr>
          <p:spPr bwMode="auto">
            <a:xfrm>
              <a:off x="2277534" y="7108825"/>
              <a:ext cx="721784" cy="671513"/>
            </a:xfrm>
            <a:custGeom>
              <a:avLst/>
              <a:gdLst>
                <a:gd name="T0" fmla="*/ 53 w 117"/>
                <a:gd name="T1" fmla="*/ 43 h 109"/>
                <a:gd name="T2" fmla="*/ 50 w 117"/>
                <a:gd name="T3" fmla="*/ 3 h 109"/>
                <a:gd name="T4" fmla="*/ 61 w 117"/>
                <a:gd name="T5" fmla="*/ 40 h 109"/>
                <a:gd name="T6" fmla="*/ 93 w 117"/>
                <a:gd name="T7" fmla="*/ 27 h 109"/>
                <a:gd name="T8" fmla="*/ 73 w 117"/>
                <a:gd name="T9" fmla="*/ 50 h 109"/>
                <a:gd name="T10" fmla="*/ 111 w 117"/>
                <a:gd name="T11" fmla="*/ 61 h 109"/>
                <a:gd name="T12" fmla="*/ 71 w 117"/>
                <a:gd name="T13" fmla="*/ 62 h 109"/>
                <a:gd name="T14" fmla="*/ 87 w 117"/>
                <a:gd name="T15" fmla="*/ 94 h 109"/>
                <a:gd name="T16" fmla="*/ 61 w 117"/>
                <a:gd name="T17" fmla="*/ 71 h 109"/>
                <a:gd name="T18" fmla="*/ 56 w 117"/>
                <a:gd name="T19" fmla="*/ 106 h 109"/>
                <a:gd name="T20" fmla="*/ 46 w 117"/>
                <a:gd name="T21" fmla="*/ 74 h 109"/>
                <a:gd name="T22" fmla="*/ 12 w 117"/>
                <a:gd name="T23" fmla="*/ 81 h 109"/>
                <a:gd name="T24" fmla="*/ 37 w 117"/>
                <a:gd name="T25" fmla="*/ 64 h 109"/>
                <a:gd name="T26" fmla="*/ 7 w 117"/>
                <a:gd name="T27" fmla="*/ 41 h 109"/>
                <a:gd name="T28" fmla="*/ 44 w 117"/>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09">
                  <a:moveTo>
                    <a:pt x="53" y="43"/>
                  </a:moveTo>
                  <a:cubicBezTo>
                    <a:pt x="37" y="46"/>
                    <a:pt x="32" y="5"/>
                    <a:pt x="50" y="3"/>
                  </a:cubicBezTo>
                  <a:cubicBezTo>
                    <a:pt x="69" y="0"/>
                    <a:pt x="64" y="30"/>
                    <a:pt x="61" y="40"/>
                  </a:cubicBezTo>
                  <a:cubicBezTo>
                    <a:pt x="66" y="32"/>
                    <a:pt x="87" y="9"/>
                    <a:pt x="93" y="27"/>
                  </a:cubicBezTo>
                  <a:cubicBezTo>
                    <a:pt x="97" y="39"/>
                    <a:pt x="80" y="44"/>
                    <a:pt x="73" y="50"/>
                  </a:cubicBezTo>
                  <a:cubicBezTo>
                    <a:pt x="82" y="41"/>
                    <a:pt x="117" y="46"/>
                    <a:pt x="111" y="61"/>
                  </a:cubicBezTo>
                  <a:cubicBezTo>
                    <a:pt x="105" y="74"/>
                    <a:pt x="79" y="65"/>
                    <a:pt x="71" y="62"/>
                  </a:cubicBezTo>
                  <a:cubicBezTo>
                    <a:pt x="80" y="67"/>
                    <a:pt x="107" y="84"/>
                    <a:pt x="87" y="94"/>
                  </a:cubicBezTo>
                  <a:cubicBezTo>
                    <a:pt x="70" y="102"/>
                    <a:pt x="66" y="82"/>
                    <a:pt x="61" y="71"/>
                  </a:cubicBezTo>
                  <a:cubicBezTo>
                    <a:pt x="64" y="81"/>
                    <a:pt x="71" y="103"/>
                    <a:pt x="56" y="106"/>
                  </a:cubicBezTo>
                  <a:cubicBezTo>
                    <a:pt x="41" y="109"/>
                    <a:pt x="35" y="83"/>
                    <a:pt x="46" y="74"/>
                  </a:cubicBezTo>
                  <a:cubicBezTo>
                    <a:pt x="40" y="81"/>
                    <a:pt x="18" y="94"/>
                    <a:pt x="12" y="81"/>
                  </a:cubicBezTo>
                  <a:cubicBezTo>
                    <a:pt x="4" y="67"/>
                    <a:pt x="30" y="67"/>
                    <a:pt x="37" y="64"/>
                  </a:cubicBezTo>
                  <a:cubicBezTo>
                    <a:pt x="28" y="66"/>
                    <a:pt x="0" y="55"/>
                    <a:pt x="7" y="41"/>
                  </a:cubicBezTo>
                  <a:cubicBezTo>
                    <a:pt x="13" y="28"/>
                    <a:pt x="41" y="43"/>
                    <a:pt x="44" y="48"/>
                  </a:cubicBezTo>
                </a:path>
              </a:pathLst>
            </a:custGeom>
            <a:solidFill>
              <a:srgbClr val="FFFFFF"/>
            </a:solidFill>
            <a:ln>
              <a:noFill/>
            </a:ln>
          </p:spPr>
          <p:txBody>
            <a:bodyPr lIns="68580" tIns="34290" rIns="68580" bIns="34290"/>
            <a:lstStyle/>
            <a:p>
              <a:pPr>
                <a:defRPr/>
              </a:pPr>
              <a:endParaRPr lang="zh-CN" altLang="en-US" sz="1350"/>
            </a:p>
          </p:txBody>
        </p:sp>
        <p:sp>
          <p:nvSpPr>
            <p:cNvPr id="32" name="Oval 31"/>
            <p:cNvSpPr>
              <a:spLocks noChangeArrowheads="1"/>
            </p:cNvSpPr>
            <p:nvPr/>
          </p:nvSpPr>
          <p:spPr bwMode="auto">
            <a:xfrm>
              <a:off x="2480734" y="73247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33" name="Oval 32"/>
            <p:cNvSpPr>
              <a:spLocks noChangeArrowheads="1"/>
            </p:cNvSpPr>
            <p:nvPr/>
          </p:nvSpPr>
          <p:spPr bwMode="auto">
            <a:xfrm>
              <a:off x="2523067" y="7399338"/>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34" name="Oval 33"/>
            <p:cNvSpPr>
              <a:spLocks noChangeArrowheads="1"/>
            </p:cNvSpPr>
            <p:nvPr/>
          </p:nvSpPr>
          <p:spPr bwMode="auto">
            <a:xfrm>
              <a:off x="2641601" y="7373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5" name="Oval 34"/>
            <p:cNvSpPr>
              <a:spLocks noChangeArrowheads="1"/>
            </p:cNvSpPr>
            <p:nvPr/>
          </p:nvSpPr>
          <p:spPr bwMode="auto">
            <a:xfrm>
              <a:off x="2611967" y="7429500"/>
              <a:ext cx="10584"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6" name="Oval 35"/>
            <p:cNvSpPr>
              <a:spLocks noChangeArrowheads="1"/>
            </p:cNvSpPr>
            <p:nvPr/>
          </p:nvSpPr>
          <p:spPr bwMode="auto">
            <a:xfrm>
              <a:off x="2726267" y="7423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7" name="Oval 36"/>
            <p:cNvSpPr>
              <a:spLocks noChangeArrowheads="1"/>
            </p:cNvSpPr>
            <p:nvPr/>
          </p:nvSpPr>
          <p:spPr bwMode="auto">
            <a:xfrm>
              <a:off x="2696634" y="7508875"/>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38" name="Oval 37"/>
            <p:cNvSpPr>
              <a:spLocks noChangeArrowheads="1"/>
            </p:cNvSpPr>
            <p:nvPr/>
          </p:nvSpPr>
          <p:spPr bwMode="auto">
            <a:xfrm>
              <a:off x="2542118" y="74850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39" name="Oval 38"/>
            <p:cNvSpPr>
              <a:spLocks noChangeArrowheads="1"/>
            </p:cNvSpPr>
            <p:nvPr/>
          </p:nvSpPr>
          <p:spPr bwMode="auto">
            <a:xfrm>
              <a:off x="2641601"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40" name="Oval 39"/>
            <p:cNvSpPr>
              <a:spLocks noChangeArrowheads="1"/>
            </p:cNvSpPr>
            <p:nvPr/>
          </p:nvSpPr>
          <p:spPr bwMode="auto">
            <a:xfrm>
              <a:off x="2622551"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41" name="Freeform 40"/>
            <p:cNvSpPr>
              <a:spLocks/>
            </p:cNvSpPr>
            <p:nvPr/>
          </p:nvSpPr>
          <p:spPr bwMode="auto">
            <a:xfrm>
              <a:off x="2129367" y="6516688"/>
              <a:ext cx="499533" cy="468312"/>
            </a:xfrm>
            <a:custGeom>
              <a:avLst/>
              <a:gdLst>
                <a:gd name="T0" fmla="*/ 36 w 81"/>
                <a:gd name="T1" fmla="*/ 30 h 76"/>
                <a:gd name="T2" fmla="*/ 34 w 81"/>
                <a:gd name="T3" fmla="*/ 2 h 76"/>
                <a:gd name="T4" fmla="*/ 42 w 81"/>
                <a:gd name="T5" fmla="*/ 28 h 76"/>
                <a:gd name="T6" fmla="*/ 65 w 81"/>
                <a:gd name="T7" fmla="*/ 19 h 76"/>
                <a:gd name="T8" fmla="*/ 50 w 81"/>
                <a:gd name="T9" fmla="*/ 35 h 76"/>
                <a:gd name="T10" fmla="*/ 77 w 81"/>
                <a:gd name="T11" fmla="*/ 42 h 76"/>
                <a:gd name="T12" fmla="*/ 49 w 81"/>
                <a:gd name="T13" fmla="*/ 43 h 76"/>
                <a:gd name="T14" fmla="*/ 60 w 81"/>
                <a:gd name="T15" fmla="*/ 65 h 76"/>
                <a:gd name="T16" fmla="*/ 42 w 81"/>
                <a:gd name="T17" fmla="*/ 50 h 76"/>
                <a:gd name="T18" fmla="*/ 39 w 81"/>
                <a:gd name="T19" fmla="*/ 74 h 76"/>
                <a:gd name="T20" fmla="*/ 31 w 81"/>
                <a:gd name="T21" fmla="*/ 52 h 76"/>
                <a:gd name="T22" fmla="*/ 8 w 81"/>
                <a:gd name="T23" fmla="*/ 56 h 76"/>
                <a:gd name="T24" fmla="*/ 25 w 81"/>
                <a:gd name="T25" fmla="*/ 45 h 76"/>
                <a:gd name="T26" fmla="*/ 4 w 81"/>
                <a:gd name="T27" fmla="*/ 29 h 76"/>
                <a:gd name="T28" fmla="*/ 30 w 81"/>
                <a:gd name="T29" fmla="*/ 3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36" y="30"/>
                  </a:moveTo>
                  <a:cubicBezTo>
                    <a:pt x="25" y="32"/>
                    <a:pt x="21" y="4"/>
                    <a:pt x="34" y="2"/>
                  </a:cubicBezTo>
                  <a:cubicBezTo>
                    <a:pt x="48" y="0"/>
                    <a:pt x="44" y="21"/>
                    <a:pt x="42" y="28"/>
                  </a:cubicBezTo>
                  <a:cubicBezTo>
                    <a:pt x="46" y="22"/>
                    <a:pt x="60" y="6"/>
                    <a:pt x="65" y="19"/>
                  </a:cubicBezTo>
                  <a:cubicBezTo>
                    <a:pt x="67" y="27"/>
                    <a:pt x="55" y="31"/>
                    <a:pt x="50" y="35"/>
                  </a:cubicBezTo>
                  <a:cubicBezTo>
                    <a:pt x="56" y="29"/>
                    <a:pt x="81" y="32"/>
                    <a:pt x="77" y="42"/>
                  </a:cubicBezTo>
                  <a:cubicBezTo>
                    <a:pt x="73" y="51"/>
                    <a:pt x="55" y="45"/>
                    <a:pt x="49" y="43"/>
                  </a:cubicBezTo>
                  <a:cubicBezTo>
                    <a:pt x="56" y="47"/>
                    <a:pt x="74" y="58"/>
                    <a:pt x="60" y="65"/>
                  </a:cubicBezTo>
                  <a:cubicBezTo>
                    <a:pt x="48" y="71"/>
                    <a:pt x="45" y="57"/>
                    <a:pt x="42" y="50"/>
                  </a:cubicBezTo>
                  <a:cubicBezTo>
                    <a:pt x="44" y="57"/>
                    <a:pt x="49" y="72"/>
                    <a:pt x="39" y="74"/>
                  </a:cubicBezTo>
                  <a:cubicBezTo>
                    <a:pt x="28" y="76"/>
                    <a:pt x="24" y="58"/>
                    <a:pt x="31" y="52"/>
                  </a:cubicBezTo>
                  <a:cubicBezTo>
                    <a:pt x="27" y="56"/>
                    <a:pt x="12" y="65"/>
                    <a:pt x="8" y="56"/>
                  </a:cubicBezTo>
                  <a:cubicBezTo>
                    <a:pt x="2" y="47"/>
                    <a:pt x="21" y="46"/>
                    <a:pt x="25" y="45"/>
                  </a:cubicBezTo>
                  <a:cubicBezTo>
                    <a:pt x="19" y="46"/>
                    <a:pt x="0" y="38"/>
                    <a:pt x="4" y="29"/>
                  </a:cubicBezTo>
                  <a:cubicBezTo>
                    <a:pt x="9" y="20"/>
                    <a:pt x="28" y="30"/>
                    <a:pt x="30" y="33"/>
                  </a:cubicBezTo>
                </a:path>
              </a:pathLst>
            </a:custGeom>
            <a:solidFill>
              <a:srgbClr val="FFFFFF"/>
            </a:solidFill>
            <a:ln>
              <a:noFill/>
            </a:ln>
          </p:spPr>
          <p:txBody>
            <a:bodyPr lIns="68580" tIns="34290" rIns="68580" bIns="34290"/>
            <a:lstStyle/>
            <a:p>
              <a:pPr>
                <a:defRPr/>
              </a:pPr>
              <a:endParaRPr lang="zh-CN" altLang="en-US" sz="1350"/>
            </a:p>
          </p:txBody>
        </p:sp>
        <p:sp>
          <p:nvSpPr>
            <p:cNvPr id="42" name="Oval 41"/>
            <p:cNvSpPr>
              <a:spLocks noChangeArrowheads="1"/>
            </p:cNvSpPr>
            <p:nvPr/>
          </p:nvSpPr>
          <p:spPr bwMode="auto">
            <a:xfrm>
              <a:off x="2264834" y="6665913"/>
              <a:ext cx="209551" cy="209550"/>
            </a:xfrm>
            <a:prstGeom prst="ellipse">
              <a:avLst/>
            </a:prstGeom>
            <a:solidFill>
              <a:srgbClr val="440000"/>
            </a:solidFill>
            <a:ln>
              <a:noFill/>
            </a:ln>
          </p:spPr>
          <p:txBody>
            <a:bodyPr lIns="68580" tIns="34290" rIns="68580" bIns="34290"/>
            <a:lstStyle/>
            <a:p>
              <a:pPr>
                <a:defRPr/>
              </a:pPr>
              <a:endParaRPr lang="zh-CN" altLang="en-US" sz="1350"/>
            </a:p>
          </p:txBody>
        </p:sp>
        <p:sp>
          <p:nvSpPr>
            <p:cNvPr id="43" name="Oval 42"/>
            <p:cNvSpPr>
              <a:spLocks noChangeArrowheads="1"/>
            </p:cNvSpPr>
            <p:nvPr/>
          </p:nvSpPr>
          <p:spPr bwMode="auto">
            <a:xfrm>
              <a:off x="2302934" y="6719888"/>
              <a:ext cx="2117"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4" name="Oval 43"/>
            <p:cNvSpPr>
              <a:spLocks noChangeArrowheads="1"/>
            </p:cNvSpPr>
            <p:nvPr/>
          </p:nvSpPr>
          <p:spPr bwMode="auto">
            <a:xfrm>
              <a:off x="2377018" y="67024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5" name="Oval 44"/>
            <p:cNvSpPr>
              <a:spLocks noChangeArrowheads="1"/>
            </p:cNvSpPr>
            <p:nvPr/>
          </p:nvSpPr>
          <p:spPr bwMode="auto">
            <a:xfrm>
              <a:off x="2357967" y="673893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6" name="Oval 45"/>
            <p:cNvSpPr>
              <a:spLocks noChangeArrowheads="1"/>
            </p:cNvSpPr>
            <p:nvPr/>
          </p:nvSpPr>
          <p:spPr bwMode="auto">
            <a:xfrm>
              <a:off x="2438401" y="67325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7" name="Oval 46"/>
            <p:cNvSpPr>
              <a:spLocks noChangeArrowheads="1"/>
            </p:cNvSpPr>
            <p:nvPr/>
          </p:nvSpPr>
          <p:spPr bwMode="auto">
            <a:xfrm>
              <a:off x="2419351" y="6794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8" name="Oval 47"/>
            <p:cNvSpPr>
              <a:spLocks noChangeArrowheads="1"/>
            </p:cNvSpPr>
            <p:nvPr/>
          </p:nvSpPr>
          <p:spPr bwMode="auto">
            <a:xfrm>
              <a:off x="2307167" y="67818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49" name="Oval 48"/>
            <p:cNvSpPr>
              <a:spLocks noChangeArrowheads="1"/>
            </p:cNvSpPr>
            <p:nvPr/>
          </p:nvSpPr>
          <p:spPr bwMode="auto">
            <a:xfrm>
              <a:off x="2383367" y="678815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0" name="Oval 49"/>
            <p:cNvSpPr>
              <a:spLocks noChangeArrowheads="1"/>
            </p:cNvSpPr>
            <p:nvPr/>
          </p:nvSpPr>
          <p:spPr bwMode="auto">
            <a:xfrm>
              <a:off x="2370667" y="6837363"/>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1" name="Freeform 50"/>
            <p:cNvSpPr>
              <a:spLocks/>
            </p:cNvSpPr>
            <p:nvPr/>
          </p:nvSpPr>
          <p:spPr bwMode="auto">
            <a:xfrm>
              <a:off x="1297518" y="6061075"/>
              <a:ext cx="692149" cy="647700"/>
            </a:xfrm>
            <a:custGeom>
              <a:avLst/>
              <a:gdLst>
                <a:gd name="T0" fmla="*/ 50 w 112"/>
                <a:gd name="T1" fmla="*/ 42 h 105"/>
                <a:gd name="T2" fmla="*/ 47 w 112"/>
                <a:gd name="T3" fmla="*/ 2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8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2"/>
                  </a:cubicBezTo>
                  <a:cubicBezTo>
                    <a:pt x="66" y="0"/>
                    <a:pt x="60" y="29"/>
                    <a:pt x="58" y="38"/>
                  </a:cubicBezTo>
                  <a:cubicBezTo>
                    <a:pt x="63" y="31"/>
                    <a:pt x="83" y="8"/>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8"/>
                    <a:pt x="58" y="68"/>
                  </a:cubicBezTo>
                  <a:cubicBezTo>
                    <a:pt x="60" y="78"/>
                    <a:pt x="68" y="99"/>
                    <a:pt x="53" y="102"/>
                  </a:cubicBezTo>
                  <a:cubicBezTo>
                    <a:pt x="39" y="105"/>
                    <a:pt x="33" y="80"/>
                    <a:pt x="43" y="71"/>
                  </a:cubicBezTo>
                  <a:cubicBezTo>
                    <a:pt x="38" y="78"/>
                    <a:pt x="17" y="90"/>
                    <a:pt x="11" y="78"/>
                  </a:cubicBezTo>
                  <a:cubicBezTo>
                    <a:pt x="3" y="64"/>
                    <a:pt x="29" y="64"/>
                    <a:pt x="35" y="62"/>
                  </a:cubicBezTo>
                  <a:cubicBezTo>
                    <a:pt x="26" y="63"/>
                    <a:pt x="0" y="52"/>
                    <a:pt x="6" y="40"/>
                  </a:cubicBezTo>
                  <a:cubicBezTo>
                    <a:pt x="12" y="27"/>
                    <a:pt x="39" y="41"/>
                    <a:pt x="42" y="46"/>
                  </a:cubicBezTo>
                </a:path>
              </a:pathLst>
            </a:custGeom>
            <a:solidFill>
              <a:srgbClr val="FFFFFF"/>
            </a:solidFill>
            <a:ln>
              <a:noFill/>
            </a:ln>
          </p:spPr>
          <p:txBody>
            <a:bodyPr lIns="68580" tIns="34290" rIns="68580" bIns="34290"/>
            <a:lstStyle/>
            <a:p>
              <a:pPr>
                <a:defRPr/>
              </a:pPr>
              <a:endParaRPr lang="zh-CN" altLang="en-US" sz="1350"/>
            </a:p>
          </p:txBody>
        </p:sp>
        <p:sp>
          <p:nvSpPr>
            <p:cNvPr id="52" name="Oval 51"/>
            <p:cNvSpPr>
              <a:spLocks noChangeArrowheads="1"/>
            </p:cNvSpPr>
            <p:nvPr/>
          </p:nvSpPr>
          <p:spPr bwMode="auto">
            <a:xfrm>
              <a:off x="1490134" y="6264275"/>
              <a:ext cx="283633" cy="284163"/>
            </a:xfrm>
            <a:prstGeom prst="ellipse">
              <a:avLst/>
            </a:prstGeom>
            <a:solidFill>
              <a:srgbClr val="440000"/>
            </a:solidFill>
            <a:ln>
              <a:noFill/>
            </a:ln>
          </p:spPr>
          <p:txBody>
            <a:bodyPr lIns="68580" tIns="34290" rIns="68580" bIns="34290"/>
            <a:lstStyle/>
            <a:p>
              <a:pPr>
                <a:defRPr/>
              </a:pPr>
              <a:endParaRPr lang="zh-CN" altLang="en-US" sz="1350"/>
            </a:p>
          </p:txBody>
        </p:sp>
        <p:sp>
          <p:nvSpPr>
            <p:cNvPr id="53" name="Oval 52"/>
            <p:cNvSpPr>
              <a:spLocks noChangeArrowheads="1"/>
            </p:cNvSpPr>
            <p:nvPr/>
          </p:nvSpPr>
          <p:spPr bwMode="auto">
            <a:xfrm>
              <a:off x="1532467" y="6338888"/>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4" name="Oval 53"/>
            <p:cNvSpPr>
              <a:spLocks noChangeArrowheads="1"/>
            </p:cNvSpPr>
            <p:nvPr/>
          </p:nvSpPr>
          <p:spPr bwMode="auto">
            <a:xfrm>
              <a:off x="1644651" y="6313488"/>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5" name="Oval 54"/>
            <p:cNvSpPr>
              <a:spLocks noChangeArrowheads="1"/>
            </p:cNvSpPr>
            <p:nvPr/>
          </p:nvSpPr>
          <p:spPr bwMode="auto">
            <a:xfrm>
              <a:off x="1619251" y="6362700"/>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56" name="Oval 55"/>
            <p:cNvSpPr>
              <a:spLocks noChangeArrowheads="1"/>
            </p:cNvSpPr>
            <p:nvPr/>
          </p:nvSpPr>
          <p:spPr bwMode="auto">
            <a:xfrm>
              <a:off x="1722967" y="63627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7" name="Oval 56"/>
            <p:cNvSpPr>
              <a:spLocks noChangeArrowheads="1"/>
            </p:cNvSpPr>
            <p:nvPr/>
          </p:nvSpPr>
          <p:spPr bwMode="auto">
            <a:xfrm>
              <a:off x="1693334" y="644366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8" name="Oval 57"/>
            <p:cNvSpPr>
              <a:spLocks noChangeArrowheads="1"/>
            </p:cNvSpPr>
            <p:nvPr/>
          </p:nvSpPr>
          <p:spPr bwMode="auto">
            <a:xfrm>
              <a:off x="1545167" y="6424613"/>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59" name="Oval 58"/>
            <p:cNvSpPr>
              <a:spLocks noChangeArrowheads="1"/>
            </p:cNvSpPr>
            <p:nvPr/>
          </p:nvSpPr>
          <p:spPr bwMode="auto">
            <a:xfrm>
              <a:off x="1644651" y="64373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60" name="Oval 59"/>
            <p:cNvSpPr>
              <a:spLocks noChangeArrowheads="1"/>
            </p:cNvSpPr>
            <p:nvPr/>
          </p:nvSpPr>
          <p:spPr bwMode="auto">
            <a:xfrm>
              <a:off x="1625601" y="6499225"/>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61" name="Freeform 60"/>
            <p:cNvSpPr>
              <a:spLocks/>
            </p:cNvSpPr>
            <p:nvPr/>
          </p:nvSpPr>
          <p:spPr bwMode="auto">
            <a:xfrm>
              <a:off x="929218" y="7910513"/>
              <a:ext cx="457200" cy="393700"/>
            </a:xfrm>
            <a:custGeom>
              <a:avLst/>
              <a:gdLst>
                <a:gd name="T0" fmla="*/ 0 w 74"/>
                <a:gd name="T1" fmla="*/ 7 h 64"/>
                <a:gd name="T2" fmla="*/ 74 w 74"/>
                <a:gd name="T3" fmla="*/ 64 h 64"/>
                <a:gd name="T4" fmla="*/ 0 w 74"/>
                <a:gd name="T5" fmla="*/ 7 h 64"/>
              </a:gdLst>
              <a:ahLst/>
              <a:cxnLst>
                <a:cxn ang="0">
                  <a:pos x="T0" y="T1"/>
                </a:cxn>
                <a:cxn ang="0">
                  <a:pos x="T2" y="T3"/>
                </a:cxn>
                <a:cxn ang="0">
                  <a:pos x="T4" y="T5"/>
                </a:cxn>
              </a:cxnLst>
              <a:rect l="0" t="0" r="r" b="b"/>
              <a:pathLst>
                <a:path w="74" h="64">
                  <a:moveTo>
                    <a:pt x="0" y="7"/>
                  </a:moveTo>
                  <a:cubicBezTo>
                    <a:pt x="74" y="64"/>
                    <a:pt x="74" y="64"/>
                    <a:pt x="74"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2" name="Freeform 61"/>
            <p:cNvSpPr>
              <a:spLocks/>
            </p:cNvSpPr>
            <p:nvPr/>
          </p:nvSpPr>
          <p:spPr bwMode="auto">
            <a:xfrm>
              <a:off x="903818" y="7953375"/>
              <a:ext cx="482600" cy="431800"/>
            </a:xfrm>
            <a:custGeom>
              <a:avLst/>
              <a:gdLst>
                <a:gd name="T0" fmla="*/ 4 w 78"/>
                <a:gd name="T1" fmla="*/ 0 h 70"/>
                <a:gd name="T2" fmla="*/ 0 w 78"/>
                <a:gd name="T3" fmla="*/ 1 h 70"/>
                <a:gd name="T4" fmla="*/ 78 w 78"/>
                <a:gd name="T5" fmla="*/ 58 h 70"/>
                <a:gd name="T6" fmla="*/ 78 w 78"/>
                <a:gd name="T7" fmla="*/ 57 h 70"/>
                <a:gd name="T8" fmla="*/ 4 w 78"/>
                <a:gd name="T9" fmla="*/ 0 h 70"/>
              </a:gdLst>
              <a:ahLst/>
              <a:cxnLst>
                <a:cxn ang="0">
                  <a:pos x="T0" y="T1"/>
                </a:cxn>
                <a:cxn ang="0">
                  <a:pos x="T2" y="T3"/>
                </a:cxn>
                <a:cxn ang="0">
                  <a:pos x="T4" y="T5"/>
                </a:cxn>
                <a:cxn ang="0">
                  <a:pos x="T6" y="T7"/>
                </a:cxn>
                <a:cxn ang="0">
                  <a:pos x="T8" y="T9"/>
                </a:cxn>
              </a:cxnLst>
              <a:rect l="0" t="0" r="r" b="b"/>
              <a:pathLst>
                <a:path w="78" h="70">
                  <a:moveTo>
                    <a:pt x="4" y="0"/>
                  </a:moveTo>
                  <a:cubicBezTo>
                    <a:pt x="3" y="1"/>
                    <a:pt x="1" y="1"/>
                    <a:pt x="0" y="1"/>
                  </a:cubicBezTo>
                  <a:cubicBezTo>
                    <a:pt x="0" y="1"/>
                    <a:pt x="16" y="70"/>
                    <a:pt x="78" y="58"/>
                  </a:cubicBezTo>
                  <a:cubicBezTo>
                    <a:pt x="78" y="58"/>
                    <a:pt x="78" y="57"/>
                    <a:pt x="78" y="57"/>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3" name="Freeform 62"/>
            <p:cNvSpPr>
              <a:spLocks/>
            </p:cNvSpPr>
            <p:nvPr/>
          </p:nvSpPr>
          <p:spPr bwMode="auto">
            <a:xfrm>
              <a:off x="154518" y="7183438"/>
              <a:ext cx="455083" cy="393700"/>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3"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64" name="Freeform 63"/>
            <p:cNvSpPr>
              <a:spLocks/>
            </p:cNvSpPr>
            <p:nvPr/>
          </p:nvSpPr>
          <p:spPr bwMode="auto">
            <a:xfrm>
              <a:off x="129118" y="7232650"/>
              <a:ext cx="486833" cy="425450"/>
            </a:xfrm>
            <a:custGeom>
              <a:avLst/>
              <a:gdLst>
                <a:gd name="T0" fmla="*/ 4 w 79"/>
                <a:gd name="T1" fmla="*/ 0 h 69"/>
                <a:gd name="T2" fmla="*/ 0 w 79"/>
                <a:gd name="T3" fmla="*/ 1 h 69"/>
                <a:gd name="T4" fmla="*/ 79 w 79"/>
                <a:gd name="T5" fmla="*/ 57 h 69"/>
                <a:gd name="T6" fmla="*/ 78 w 79"/>
                <a:gd name="T7" fmla="*/ 56 h 69"/>
                <a:gd name="T8" fmla="*/ 4 w 79"/>
                <a:gd name="T9" fmla="*/ 0 h 69"/>
              </a:gdLst>
              <a:ahLst/>
              <a:cxnLst>
                <a:cxn ang="0">
                  <a:pos x="T0" y="T1"/>
                </a:cxn>
                <a:cxn ang="0">
                  <a:pos x="T2" y="T3"/>
                </a:cxn>
                <a:cxn ang="0">
                  <a:pos x="T4" y="T5"/>
                </a:cxn>
                <a:cxn ang="0">
                  <a:pos x="T6" y="T7"/>
                </a:cxn>
                <a:cxn ang="0">
                  <a:pos x="T8" y="T9"/>
                </a:cxn>
              </a:cxnLst>
              <a:rect l="0" t="0" r="r" b="b"/>
              <a:pathLst>
                <a:path w="79" h="69">
                  <a:moveTo>
                    <a:pt x="4" y="0"/>
                  </a:moveTo>
                  <a:cubicBezTo>
                    <a:pt x="3" y="0"/>
                    <a:pt x="2" y="0"/>
                    <a:pt x="0" y="1"/>
                  </a:cubicBezTo>
                  <a:cubicBezTo>
                    <a:pt x="0" y="1"/>
                    <a:pt x="16" y="69"/>
                    <a:pt x="79" y="57"/>
                  </a:cubicBezTo>
                  <a:cubicBezTo>
                    <a:pt x="79" y="57"/>
                    <a:pt x="79"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65" name="Freeform 64"/>
            <p:cNvSpPr>
              <a:spLocks/>
            </p:cNvSpPr>
            <p:nvPr/>
          </p:nvSpPr>
          <p:spPr bwMode="auto">
            <a:xfrm>
              <a:off x="1883834" y="7239000"/>
              <a:ext cx="463551" cy="393700"/>
            </a:xfrm>
            <a:custGeom>
              <a:avLst/>
              <a:gdLst>
                <a:gd name="T0" fmla="*/ 0 w 75"/>
                <a:gd name="T1" fmla="*/ 7 h 64"/>
                <a:gd name="T2" fmla="*/ 75 w 75"/>
                <a:gd name="T3" fmla="*/ 64 h 64"/>
                <a:gd name="T4" fmla="*/ 0 w 75"/>
                <a:gd name="T5" fmla="*/ 7 h 64"/>
              </a:gdLst>
              <a:ahLst/>
              <a:cxnLst>
                <a:cxn ang="0">
                  <a:pos x="T0" y="T1"/>
                </a:cxn>
                <a:cxn ang="0">
                  <a:pos x="T2" y="T3"/>
                </a:cxn>
                <a:cxn ang="0">
                  <a:pos x="T4" y="T5"/>
                </a:cxn>
              </a:cxnLst>
              <a:rect l="0" t="0" r="r" b="b"/>
              <a:pathLst>
                <a:path w="75" h="64">
                  <a:moveTo>
                    <a:pt x="0" y="7"/>
                  </a:moveTo>
                  <a:cubicBezTo>
                    <a:pt x="75" y="64"/>
                    <a:pt x="75" y="64"/>
                    <a:pt x="75" y="64"/>
                  </a:cubicBezTo>
                  <a:cubicBezTo>
                    <a:pt x="73" y="57"/>
                    <a:pt x="58" y="0"/>
                    <a:pt x="0" y="7"/>
                  </a:cubicBezTo>
                  <a:close/>
                </a:path>
              </a:pathLst>
            </a:custGeom>
            <a:solidFill>
              <a:srgbClr val="2BA400"/>
            </a:solidFill>
            <a:ln>
              <a:noFill/>
            </a:ln>
          </p:spPr>
          <p:txBody>
            <a:bodyPr lIns="68580" tIns="34290" rIns="68580" bIns="34290"/>
            <a:lstStyle/>
            <a:p>
              <a:pPr>
                <a:defRPr/>
              </a:pPr>
              <a:endParaRPr lang="zh-CN" altLang="en-US" sz="1350"/>
            </a:p>
          </p:txBody>
        </p:sp>
        <p:sp>
          <p:nvSpPr>
            <p:cNvPr id="66" name="Freeform 65"/>
            <p:cNvSpPr>
              <a:spLocks/>
            </p:cNvSpPr>
            <p:nvPr/>
          </p:nvSpPr>
          <p:spPr bwMode="auto">
            <a:xfrm>
              <a:off x="1864785" y="7281863"/>
              <a:ext cx="482600" cy="431800"/>
            </a:xfrm>
            <a:custGeom>
              <a:avLst/>
              <a:gdLst>
                <a:gd name="T0" fmla="*/ 3 w 78"/>
                <a:gd name="T1" fmla="*/ 0 h 70"/>
                <a:gd name="T2" fmla="*/ 0 w 78"/>
                <a:gd name="T3" fmla="*/ 1 h 70"/>
                <a:gd name="T4" fmla="*/ 78 w 78"/>
                <a:gd name="T5" fmla="*/ 57 h 70"/>
                <a:gd name="T6" fmla="*/ 78 w 78"/>
                <a:gd name="T7" fmla="*/ 57 h 70"/>
                <a:gd name="T8" fmla="*/ 3 w 78"/>
                <a:gd name="T9" fmla="*/ 0 h 70"/>
              </a:gdLst>
              <a:ahLst/>
              <a:cxnLst>
                <a:cxn ang="0">
                  <a:pos x="T0" y="T1"/>
                </a:cxn>
                <a:cxn ang="0">
                  <a:pos x="T2" y="T3"/>
                </a:cxn>
                <a:cxn ang="0">
                  <a:pos x="T4" y="T5"/>
                </a:cxn>
                <a:cxn ang="0">
                  <a:pos x="T6" y="T7"/>
                </a:cxn>
                <a:cxn ang="0">
                  <a:pos x="T8" y="T9"/>
                </a:cxn>
              </a:cxnLst>
              <a:rect l="0" t="0" r="r" b="b"/>
              <a:pathLst>
                <a:path w="78" h="70">
                  <a:moveTo>
                    <a:pt x="3" y="0"/>
                  </a:moveTo>
                  <a:cubicBezTo>
                    <a:pt x="2" y="0"/>
                    <a:pt x="1" y="0"/>
                    <a:pt x="0" y="1"/>
                  </a:cubicBezTo>
                  <a:cubicBezTo>
                    <a:pt x="0" y="1"/>
                    <a:pt x="15" y="70"/>
                    <a:pt x="78" y="57"/>
                  </a:cubicBezTo>
                  <a:cubicBezTo>
                    <a:pt x="78" y="57"/>
                    <a:pt x="78" y="57"/>
                    <a:pt x="78" y="57"/>
                  </a:cubicBezTo>
                  <a:lnTo>
                    <a:pt x="3" y="0"/>
                  </a:lnTo>
                  <a:close/>
                </a:path>
              </a:pathLst>
            </a:custGeom>
            <a:solidFill>
              <a:srgbClr val="236000"/>
            </a:solidFill>
            <a:ln>
              <a:noFill/>
            </a:ln>
          </p:spPr>
          <p:txBody>
            <a:bodyPr lIns="68580" tIns="34290" rIns="68580" bIns="34290"/>
            <a:lstStyle/>
            <a:p>
              <a:pPr>
                <a:defRPr/>
              </a:pPr>
              <a:endParaRPr lang="zh-CN" altLang="en-US" sz="1350"/>
            </a:p>
          </p:txBody>
        </p:sp>
        <p:sp>
          <p:nvSpPr>
            <p:cNvPr id="67" name="Freeform 66"/>
            <p:cNvSpPr>
              <a:spLocks/>
            </p:cNvSpPr>
            <p:nvPr/>
          </p:nvSpPr>
          <p:spPr bwMode="auto">
            <a:xfrm>
              <a:off x="645585" y="7423150"/>
              <a:ext cx="406400" cy="406400"/>
            </a:xfrm>
            <a:custGeom>
              <a:avLst/>
              <a:gdLst>
                <a:gd name="T0" fmla="*/ 66 w 66"/>
                <a:gd name="T1" fmla="*/ 0 h 66"/>
                <a:gd name="T2" fmla="*/ 0 w 66"/>
                <a:gd name="T3" fmla="*/ 66 h 66"/>
                <a:gd name="T4" fmla="*/ 66 w 66"/>
                <a:gd name="T5" fmla="*/ 0 h 66"/>
              </a:gdLst>
              <a:ahLst/>
              <a:cxnLst>
                <a:cxn ang="0">
                  <a:pos x="T0" y="T1"/>
                </a:cxn>
                <a:cxn ang="0">
                  <a:pos x="T2" y="T3"/>
                </a:cxn>
                <a:cxn ang="0">
                  <a:pos x="T4" y="T5"/>
                </a:cxn>
              </a:cxnLst>
              <a:rect l="0" t="0" r="r" b="b"/>
              <a:pathLst>
                <a:path w="66" h="66">
                  <a:moveTo>
                    <a:pt x="66" y="0"/>
                  </a:moveTo>
                  <a:cubicBezTo>
                    <a:pt x="0" y="66"/>
                    <a:pt x="0" y="66"/>
                    <a:pt x="0" y="66"/>
                  </a:cubicBezTo>
                  <a:cubicBezTo>
                    <a:pt x="1" y="59"/>
                    <a:pt x="7" y="0"/>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68" name="Freeform 67"/>
            <p:cNvSpPr>
              <a:spLocks/>
            </p:cNvSpPr>
            <p:nvPr/>
          </p:nvSpPr>
          <p:spPr bwMode="auto">
            <a:xfrm>
              <a:off x="645585" y="7423150"/>
              <a:ext cx="425449" cy="431800"/>
            </a:xfrm>
            <a:custGeom>
              <a:avLst/>
              <a:gdLst>
                <a:gd name="T0" fmla="*/ 66 w 69"/>
                <a:gd name="T1" fmla="*/ 0 h 70"/>
                <a:gd name="T2" fmla="*/ 69 w 69"/>
                <a:gd name="T3" fmla="*/ 0 h 70"/>
                <a:gd name="T4" fmla="*/ 0 w 69"/>
                <a:gd name="T5" fmla="*/ 67 h 70"/>
                <a:gd name="T6" fmla="*/ 0 w 69"/>
                <a:gd name="T7" fmla="*/ 66 h 70"/>
                <a:gd name="T8" fmla="*/ 66 w 69"/>
                <a:gd name="T9" fmla="*/ 0 h 70"/>
              </a:gdLst>
              <a:ahLst/>
              <a:cxnLst>
                <a:cxn ang="0">
                  <a:pos x="T0" y="T1"/>
                </a:cxn>
                <a:cxn ang="0">
                  <a:pos x="T2" y="T3"/>
                </a:cxn>
                <a:cxn ang="0">
                  <a:pos x="T4" y="T5"/>
                </a:cxn>
                <a:cxn ang="0">
                  <a:pos x="T6" y="T7"/>
                </a:cxn>
                <a:cxn ang="0">
                  <a:pos x="T8" y="T9"/>
                </a:cxn>
              </a:cxnLst>
              <a:rect l="0" t="0" r="r" b="b"/>
              <a:pathLst>
                <a:path w="69" h="70">
                  <a:moveTo>
                    <a:pt x="66" y="0"/>
                  </a:moveTo>
                  <a:cubicBezTo>
                    <a:pt x="67" y="0"/>
                    <a:pt x="68" y="0"/>
                    <a:pt x="69" y="0"/>
                  </a:cubicBezTo>
                  <a:cubicBezTo>
                    <a:pt x="69" y="0"/>
                    <a:pt x="64" y="70"/>
                    <a:pt x="0" y="67"/>
                  </a:cubicBezTo>
                  <a:cubicBezTo>
                    <a:pt x="0" y="67"/>
                    <a:pt x="0" y="67"/>
                    <a:pt x="0" y="66"/>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69" name="Freeform 68"/>
            <p:cNvSpPr>
              <a:spLocks/>
            </p:cNvSpPr>
            <p:nvPr/>
          </p:nvSpPr>
          <p:spPr bwMode="auto">
            <a:xfrm>
              <a:off x="1722967" y="6627813"/>
              <a:ext cx="406400" cy="412750"/>
            </a:xfrm>
            <a:custGeom>
              <a:avLst/>
              <a:gdLst>
                <a:gd name="T0" fmla="*/ 66 w 66"/>
                <a:gd name="T1" fmla="*/ 0 h 67"/>
                <a:gd name="T2" fmla="*/ 0 w 66"/>
                <a:gd name="T3" fmla="*/ 67 h 67"/>
                <a:gd name="T4" fmla="*/ 66 w 66"/>
                <a:gd name="T5" fmla="*/ 0 h 67"/>
              </a:gdLst>
              <a:ahLst/>
              <a:cxnLst>
                <a:cxn ang="0">
                  <a:pos x="T0" y="T1"/>
                </a:cxn>
                <a:cxn ang="0">
                  <a:pos x="T2" y="T3"/>
                </a:cxn>
                <a:cxn ang="0">
                  <a:pos x="T4" y="T5"/>
                </a:cxn>
              </a:cxnLst>
              <a:rect l="0" t="0" r="r" b="b"/>
              <a:pathLst>
                <a:path w="66" h="67">
                  <a:moveTo>
                    <a:pt x="66" y="0"/>
                  </a:moveTo>
                  <a:cubicBezTo>
                    <a:pt x="0" y="67"/>
                    <a:pt x="0" y="67"/>
                    <a:pt x="0" y="67"/>
                  </a:cubicBezTo>
                  <a:cubicBezTo>
                    <a:pt x="0" y="60"/>
                    <a:pt x="7" y="1"/>
                    <a:pt x="66" y="0"/>
                  </a:cubicBezTo>
                  <a:close/>
                </a:path>
              </a:pathLst>
            </a:custGeom>
            <a:solidFill>
              <a:srgbClr val="2BA400"/>
            </a:solidFill>
            <a:ln>
              <a:noFill/>
            </a:ln>
          </p:spPr>
          <p:txBody>
            <a:bodyPr lIns="68580" tIns="34290" rIns="68580" bIns="34290"/>
            <a:lstStyle/>
            <a:p>
              <a:pPr>
                <a:defRPr/>
              </a:pPr>
              <a:endParaRPr lang="zh-CN" altLang="en-US" sz="1350"/>
            </a:p>
          </p:txBody>
        </p:sp>
        <p:sp>
          <p:nvSpPr>
            <p:cNvPr id="70" name="Freeform 69"/>
            <p:cNvSpPr>
              <a:spLocks/>
            </p:cNvSpPr>
            <p:nvPr/>
          </p:nvSpPr>
          <p:spPr bwMode="auto">
            <a:xfrm>
              <a:off x="1722967" y="6627813"/>
              <a:ext cx="425451" cy="438150"/>
            </a:xfrm>
            <a:custGeom>
              <a:avLst/>
              <a:gdLst>
                <a:gd name="T0" fmla="*/ 66 w 69"/>
                <a:gd name="T1" fmla="*/ 0 h 71"/>
                <a:gd name="T2" fmla="*/ 69 w 69"/>
                <a:gd name="T3" fmla="*/ 0 h 71"/>
                <a:gd name="T4" fmla="*/ 0 w 69"/>
                <a:gd name="T5" fmla="*/ 67 h 71"/>
                <a:gd name="T6" fmla="*/ 0 w 69"/>
                <a:gd name="T7" fmla="*/ 67 h 71"/>
                <a:gd name="T8" fmla="*/ 66 w 69"/>
                <a:gd name="T9" fmla="*/ 0 h 71"/>
              </a:gdLst>
              <a:ahLst/>
              <a:cxnLst>
                <a:cxn ang="0">
                  <a:pos x="T0" y="T1"/>
                </a:cxn>
                <a:cxn ang="0">
                  <a:pos x="T2" y="T3"/>
                </a:cxn>
                <a:cxn ang="0">
                  <a:pos x="T4" y="T5"/>
                </a:cxn>
                <a:cxn ang="0">
                  <a:pos x="T6" y="T7"/>
                </a:cxn>
                <a:cxn ang="0">
                  <a:pos x="T8" y="T9"/>
                </a:cxn>
              </a:cxnLst>
              <a:rect l="0" t="0" r="r" b="b"/>
              <a:pathLst>
                <a:path w="69" h="71">
                  <a:moveTo>
                    <a:pt x="66" y="0"/>
                  </a:moveTo>
                  <a:cubicBezTo>
                    <a:pt x="67" y="0"/>
                    <a:pt x="68" y="0"/>
                    <a:pt x="69" y="0"/>
                  </a:cubicBezTo>
                  <a:cubicBezTo>
                    <a:pt x="69" y="0"/>
                    <a:pt x="64" y="71"/>
                    <a:pt x="0" y="67"/>
                  </a:cubicBezTo>
                  <a:cubicBezTo>
                    <a:pt x="0" y="67"/>
                    <a:pt x="0" y="67"/>
                    <a:pt x="0" y="67"/>
                  </a:cubicBezTo>
                  <a:lnTo>
                    <a:pt x="66" y="0"/>
                  </a:lnTo>
                  <a:close/>
                </a:path>
              </a:pathLst>
            </a:custGeom>
            <a:solidFill>
              <a:srgbClr val="236000"/>
            </a:solidFill>
            <a:ln>
              <a:noFill/>
            </a:ln>
          </p:spPr>
          <p:txBody>
            <a:bodyPr lIns="68580" tIns="34290" rIns="68580" bIns="34290"/>
            <a:lstStyle/>
            <a:p>
              <a:pPr>
                <a:defRPr/>
              </a:pPr>
              <a:endParaRPr lang="zh-CN" altLang="en-US" sz="1350"/>
            </a:p>
          </p:txBody>
        </p:sp>
        <p:sp>
          <p:nvSpPr>
            <p:cNvPr id="71" name="Freeform 70"/>
            <p:cNvSpPr>
              <a:spLocks/>
            </p:cNvSpPr>
            <p:nvPr/>
          </p:nvSpPr>
          <p:spPr bwMode="auto">
            <a:xfrm>
              <a:off x="2635251" y="7664450"/>
              <a:ext cx="522816" cy="528638"/>
            </a:xfrm>
            <a:custGeom>
              <a:avLst/>
              <a:gdLst>
                <a:gd name="T0" fmla="*/ 85 w 85"/>
                <a:gd name="T1" fmla="*/ 0 h 86"/>
                <a:gd name="T2" fmla="*/ 0 w 85"/>
                <a:gd name="T3" fmla="*/ 86 h 86"/>
                <a:gd name="T4" fmla="*/ 85 w 85"/>
                <a:gd name="T5" fmla="*/ 0 h 86"/>
              </a:gdLst>
              <a:ahLst/>
              <a:cxnLst>
                <a:cxn ang="0">
                  <a:pos x="T0" y="T1"/>
                </a:cxn>
                <a:cxn ang="0">
                  <a:pos x="T2" y="T3"/>
                </a:cxn>
                <a:cxn ang="0">
                  <a:pos x="T4" y="T5"/>
                </a:cxn>
              </a:cxnLst>
              <a:rect l="0" t="0" r="r" b="b"/>
              <a:pathLst>
                <a:path w="85" h="86">
                  <a:moveTo>
                    <a:pt x="85" y="0"/>
                  </a:moveTo>
                  <a:cubicBezTo>
                    <a:pt x="0" y="86"/>
                    <a:pt x="0" y="86"/>
                    <a:pt x="0" y="86"/>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72" name="Freeform 71"/>
            <p:cNvSpPr>
              <a:spLocks/>
            </p:cNvSpPr>
            <p:nvPr/>
          </p:nvSpPr>
          <p:spPr bwMode="auto">
            <a:xfrm>
              <a:off x="2635251" y="7664450"/>
              <a:ext cx="554567" cy="560388"/>
            </a:xfrm>
            <a:custGeom>
              <a:avLst/>
              <a:gdLst>
                <a:gd name="T0" fmla="*/ 85 w 90"/>
                <a:gd name="T1" fmla="*/ 0 h 91"/>
                <a:gd name="T2" fmla="*/ 90 w 90"/>
                <a:gd name="T3" fmla="*/ 0 h 91"/>
                <a:gd name="T4" fmla="*/ 0 w 90"/>
                <a:gd name="T5" fmla="*/ 86 h 91"/>
                <a:gd name="T6" fmla="*/ 0 w 90"/>
                <a:gd name="T7" fmla="*/ 86 h 91"/>
                <a:gd name="T8" fmla="*/ 85 w 90"/>
                <a:gd name="T9" fmla="*/ 0 h 91"/>
              </a:gdLst>
              <a:ahLst/>
              <a:cxnLst>
                <a:cxn ang="0">
                  <a:pos x="T0" y="T1"/>
                </a:cxn>
                <a:cxn ang="0">
                  <a:pos x="T2" y="T3"/>
                </a:cxn>
                <a:cxn ang="0">
                  <a:pos x="T4" y="T5"/>
                </a:cxn>
                <a:cxn ang="0">
                  <a:pos x="T6" y="T7"/>
                </a:cxn>
                <a:cxn ang="0">
                  <a:pos x="T8" y="T9"/>
                </a:cxn>
              </a:cxnLst>
              <a:rect l="0" t="0" r="r" b="b"/>
              <a:pathLst>
                <a:path w="90" h="91">
                  <a:moveTo>
                    <a:pt x="85" y="0"/>
                  </a:moveTo>
                  <a:cubicBezTo>
                    <a:pt x="86" y="0"/>
                    <a:pt x="88" y="0"/>
                    <a:pt x="90" y="0"/>
                  </a:cubicBezTo>
                  <a:cubicBezTo>
                    <a:pt x="90" y="0"/>
                    <a:pt x="82" y="91"/>
                    <a:pt x="0" y="86"/>
                  </a:cubicBezTo>
                  <a:cubicBezTo>
                    <a:pt x="0" y="86"/>
                    <a:pt x="0" y="86"/>
                    <a:pt x="0" y="86"/>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73" name="Freeform 72"/>
            <p:cNvSpPr>
              <a:spLocks/>
            </p:cNvSpPr>
            <p:nvPr/>
          </p:nvSpPr>
          <p:spPr bwMode="auto">
            <a:xfrm>
              <a:off x="10972800" y="7404100"/>
              <a:ext cx="29633" cy="1177925"/>
            </a:xfrm>
            <a:custGeom>
              <a:avLst/>
              <a:gdLst>
                <a:gd name="T0" fmla="*/ 5 w 5"/>
                <a:gd name="T1" fmla="*/ 5 h 191"/>
                <a:gd name="T2" fmla="*/ 2 w 5"/>
                <a:gd name="T3" fmla="*/ 0 h 191"/>
                <a:gd name="T4" fmla="*/ 0 w 5"/>
                <a:gd name="T5" fmla="*/ 5 h 191"/>
                <a:gd name="T6" fmla="*/ 0 w 5"/>
                <a:gd name="T7" fmla="*/ 191 h 191"/>
                <a:gd name="T8" fmla="*/ 5 w 5"/>
                <a:gd name="T9" fmla="*/ 191 h 191"/>
                <a:gd name="T10" fmla="*/ 5 w 5"/>
                <a:gd name="T11" fmla="*/ 5 h 191"/>
              </a:gdLst>
              <a:ahLst/>
              <a:cxnLst>
                <a:cxn ang="0">
                  <a:pos x="T0" y="T1"/>
                </a:cxn>
                <a:cxn ang="0">
                  <a:pos x="T2" y="T3"/>
                </a:cxn>
                <a:cxn ang="0">
                  <a:pos x="T4" y="T5"/>
                </a:cxn>
                <a:cxn ang="0">
                  <a:pos x="T6" y="T7"/>
                </a:cxn>
                <a:cxn ang="0">
                  <a:pos x="T8" y="T9"/>
                </a:cxn>
                <a:cxn ang="0">
                  <a:pos x="T10" y="T11"/>
                </a:cxn>
              </a:cxnLst>
              <a:rect l="0" t="0" r="r" b="b"/>
              <a:pathLst>
                <a:path w="5" h="191">
                  <a:moveTo>
                    <a:pt x="5" y="5"/>
                  </a:moveTo>
                  <a:cubicBezTo>
                    <a:pt x="5" y="2"/>
                    <a:pt x="4" y="0"/>
                    <a:pt x="2" y="0"/>
                  </a:cubicBezTo>
                  <a:cubicBezTo>
                    <a:pt x="1" y="0"/>
                    <a:pt x="0" y="2"/>
                    <a:pt x="0" y="5"/>
                  </a:cubicBezTo>
                  <a:cubicBezTo>
                    <a:pt x="0" y="191"/>
                    <a:pt x="0" y="191"/>
                    <a:pt x="0" y="191"/>
                  </a:cubicBezTo>
                  <a:cubicBezTo>
                    <a:pt x="5" y="191"/>
                    <a:pt x="5" y="191"/>
                    <a:pt x="5" y="191"/>
                  </a:cubicBezTo>
                  <a:lnTo>
                    <a:pt x="5" y="5"/>
                  </a:lnTo>
                  <a:close/>
                </a:path>
              </a:pathLst>
            </a:custGeom>
            <a:solidFill>
              <a:srgbClr val="359A00"/>
            </a:solidFill>
            <a:ln>
              <a:noFill/>
            </a:ln>
          </p:spPr>
          <p:txBody>
            <a:bodyPr lIns="68580" tIns="34290" rIns="68580" bIns="34290"/>
            <a:lstStyle/>
            <a:p>
              <a:pPr>
                <a:defRPr/>
              </a:pPr>
              <a:endParaRPr lang="zh-CN" altLang="en-US" sz="1350"/>
            </a:p>
          </p:txBody>
        </p:sp>
        <p:sp>
          <p:nvSpPr>
            <p:cNvPr id="74" name="Freeform 73"/>
            <p:cNvSpPr>
              <a:spLocks/>
            </p:cNvSpPr>
            <p:nvPr/>
          </p:nvSpPr>
          <p:spPr bwMode="auto">
            <a:xfrm>
              <a:off x="11857567" y="7521575"/>
              <a:ext cx="38100" cy="1060450"/>
            </a:xfrm>
            <a:custGeom>
              <a:avLst/>
              <a:gdLst>
                <a:gd name="T0" fmla="*/ 6 w 6"/>
                <a:gd name="T1" fmla="*/ 4 h 172"/>
                <a:gd name="T2" fmla="*/ 3 w 6"/>
                <a:gd name="T3" fmla="*/ 0 h 172"/>
                <a:gd name="T4" fmla="*/ 0 w 6"/>
                <a:gd name="T5" fmla="*/ 4 h 172"/>
                <a:gd name="T6" fmla="*/ 0 w 6"/>
                <a:gd name="T7" fmla="*/ 172 h 172"/>
                <a:gd name="T8" fmla="*/ 6 w 6"/>
                <a:gd name="T9" fmla="*/ 172 h 172"/>
                <a:gd name="T10" fmla="*/ 6 w 6"/>
                <a:gd name="T11" fmla="*/ 4 h 172"/>
              </a:gdLst>
              <a:ahLst/>
              <a:cxnLst>
                <a:cxn ang="0">
                  <a:pos x="T0" y="T1"/>
                </a:cxn>
                <a:cxn ang="0">
                  <a:pos x="T2" y="T3"/>
                </a:cxn>
                <a:cxn ang="0">
                  <a:pos x="T4" y="T5"/>
                </a:cxn>
                <a:cxn ang="0">
                  <a:pos x="T6" y="T7"/>
                </a:cxn>
                <a:cxn ang="0">
                  <a:pos x="T8" y="T9"/>
                </a:cxn>
                <a:cxn ang="0">
                  <a:pos x="T10" y="T11"/>
                </a:cxn>
              </a:cxnLst>
              <a:rect l="0" t="0" r="r" b="b"/>
              <a:pathLst>
                <a:path w="6" h="172">
                  <a:moveTo>
                    <a:pt x="6" y="4"/>
                  </a:moveTo>
                  <a:cubicBezTo>
                    <a:pt x="6" y="2"/>
                    <a:pt x="5" y="0"/>
                    <a:pt x="3" y="0"/>
                  </a:cubicBezTo>
                  <a:cubicBezTo>
                    <a:pt x="2" y="0"/>
                    <a:pt x="0" y="2"/>
                    <a:pt x="0" y="4"/>
                  </a:cubicBezTo>
                  <a:cubicBezTo>
                    <a:pt x="0" y="172"/>
                    <a:pt x="0" y="172"/>
                    <a:pt x="0" y="172"/>
                  </a:cubicBezTo>
                  <a:cubicBezTo>
                    <a:pt x="6" y="172"/>
                    <a:pt x="6" y="172"/>
                    <a:pt x="6" y="172"/>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5" name="Freeform 74"/>
            <p:cNvSpPr>
              <a:spLocks/>
            </p:cNvSpPr>
            <p:nvPr/>
          </p:nvSpPr>
          <p:spPr bwMode="auto">
            <a:xfrm>
              <a:off x="10041467" y="7472363"/>
              <a:ext cx="38100" cy="1109662"/>
            </a:xfrm>
            <a:custGeom>
              <a:avLst/>
              <a:gdLst>
                <a:gd name="T0" fmla="*/ 6 w 6"/>
                <a:gd name="T1" fmla="*/ 4 h 180"/>
                <a:gd name="T2" fmla="*/ 3 w 6"/>
                <a:gd name="T3" fmla="*/ 0 h 180"/>
                <a:gd name="T4" fmla="*/ 0 w 6"/>
                <a:gd name="T5" fmla="*/ 4 h 180"/>
                <a:gd name="T6" fmla="*/ 0 w 6"/>
                <a:gd name="T7" fmla="*/ 180 h 180"/>
                <a:gd name="T8" fmla="*/ 6 w 6"/>
                <a:gd name="T9" fmla="*/ 180 h 180"/>
                <a:gd name="T10" fmla="*/ 6 w 6"/>
                <a:gd name="T11" fmla="*/ 4 h 180"/>
              </a:gdLst>
              <a:ahLst/>
              <a:cxnLst>
                <a:cxn ang="0">
                  <a:pos x="T0" y="T1"/>
                </a:cxn>
                <a:cxn ang="0">
                  <a:pos x="T2" y="T3"/>
                </a:cxn>
                <a:cxn ang="0">
                  <a:pos x="T4" y="T5"/>
                </a:cxn>
                <a:cxn ang="0">
                  <a:pos x="T6" y="T7"/>
                </a:cxn>
                <a:cxn ang="0">
                  <a:pos x="T8" y="T9"/>
                </a:cxn>
                <a:cxn ang="0">
                  <a:pos x="T10" y="T11"/>
                </a:cxn>
              </a:cxnLst>
              <a:rect l="0" t="0" r="r" b="b"/>
              <a:pathLst>
                <a:path w="6" h="180">
                  <a:moveTo>
                    <a:pt x="6" y="4"/>
                  </a:moveTo>
                  <a:cubicBezTo>
                    <a:pt x="6" y="2"/>
                    <a:pt x="5" y="0"/>
                    <a:pt x="3" y="0"/>
                  </a:cubicBezTo>
                  <a:cubicBezTo>
                    <a:pt x="2" y="0"/>
                    <a:pt x="0" y="2"/>
                    <a:pt x="0" y="4"/>
                  </a:cubicBezTo>
                  <a:cubicBezTo>
                    <a:pt x="0" y="180"/>
                    <a:pt x="0" y="180"/>
                    <a:pt x="0" y="180"/>
                  </a:cubicBezTo>
                  <a:cubicBezTo>
                    <a:pt x="6" y="180"/>
                    <a:pt x="6" y="180"/>
                    <a:pt x="6" y="180"/>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6" name="Freeform 75"/>
            <p:cNvSpPr>
              <a:spLocks/>
            </p:cNvSpPr>
            <p:nvPr/>
          </p:nvSpPr>
          <p:spPr bwMode="auto">
            <a:xfrm>
              <a:off x="11605684" y="6899275"/>
              <a:ext cx="38100" cy="1682750"/>
            </a:xfrm>
            <a:custGeom>
              <a:avLst/>
              <a:gdLst>
                <a:gd name="T0" fmla="*/ 6 w 6"/>
                <a:gd name="T1" fmla="*/ 4 h 273"/>
                <a:gd name="T2" fmla="*/ 3 w 6"/>
                <a:gd name="T3" fmla="*/ 0 h 273"/>
                <a:gd name="T4" fmla="*/ 0 w 6"/>
                <a:gd name="T5" fmla="*/ 4 h 273"/>
                <a:gd name="T6" fmla="*/ 0 w 6"/>
                <a:gd name="T7" fmla="*/ 273 h 273"/>
                <a:gd name="T8" fmla="*/ 6 w 6"/>
                <a:gd name="T9" fmla="*/ 273 h 273"/>
                <a:gd name="T10" fmla="*/ 6 w 6"/>
                <a:gd name="T11" fmla="*/ 4 h 273"/>
              </a:gdLst>
              <a:ahLst/>
              <a:cxnLst>
                <a:cxn ang="0">
                  <a:pos x="T0" y="T1"/>
                </a:cxn>
                <a:cxn ang="0">
                  <a:pos x="T2" y="T3"/>
                </a:cxn>
                <a:cxn ang="0">
                  <a:pos x="T4" y="T5"/>
                </a:cxn>
                <a:cxn ang="0">
                  <a:pos x="T6" y="T7"/>
                </a:cxn>
                <a:cxn ang="0">
                  <a:pos x="T8" y="T9"/>
                </a:cxn>
                <a:cxn ang="0">
                  <a:pos x="T10" y="T11"/>
                </a:cxn>
              </a:cxnLst>
              <a:rect l="0" t="0" r="r" b="b"/>
              <a:pathLst>
                <a:path w="6" h="273">
                  <a:moveTo>
                    <a:pt x="6" y="4"/>
                  </a:moveTo>
                  <a:cubicBezTo>
                    <a:pt x="6" y="2"/>
                    <a:pt x="5" y="0"/>
                    <a:pt x="3" y="0"/>
                  </a:cubicBezTo>
                  <a:cubicBezTo>
                    <a:pt x="2" y="0"/>
                    <a:pt x="0" y="2"/>
                    <a:pt x="0" y="4"/>
                  </a:cubicBezTo>
                  <a:cubicBezTo>
                    <a:pt x="0" y="273"/>
                    <a:pt x="0" y="273"/>
                    <a:pt x="0" y="273"/>
                  </a:cubicBezTo>
                  <a:cubicBezTo>
                    <a:pt x="6" y="273"/>
                    <a:pt x="6" y="273"/>
                    <a:pt x="6" y="273"/>
                  </a:cubicBezTo>
                  <a:lnTo>
                    <a:pt x="6" y="4"/>
                  </a:lnTo>
                  <a:close/>
                </a:path>
              </a:pathLst>
            </a:custGeom>
            <a:solidFill>
              <a:srgbClr val="359A00"/>
            </a:solidFill>
            <a:ln>
              <a:noFill/>
            </a:ln>
          </p:spPr>
          <p:txBody>
            <a:bodyPr lIns="68580" tIns="34290" rIns="68580" bIns="34290"/>
            <a:lstStyle/>
            <a:p>
              <a:pPr>
                <a:defRPr/>
              </a:pPr>
              <a:endParaRPr lang="zh-CN" altLang="en-US" sz="1350"/>
            </a:p>
          </p:txBody>
        </p:sp>
        <p:sp>
          <p:nvSpPr>
            <p:cNvPr id="77" name="Freeform 76"/>
            <p:cNvSpPr>
              <a:spLocks/>
            </p:cNvSpPr>
            <p:nvPr/>
          </p:nvSpPr>
          <p:spPr bwMode="auto">
            <a:xfrm>
              <a:off x="11273367" y="6486525"/>
              <a:ext cx="715433" cy="671513"/>
            </a:xfrm>
            <a:custGeom>
              <a:avLst/>
              <a:gdLst>
                <a:gd name="T0" fmla="*/ 52 w 116"/>
                <a:gd name="T1" fmla="*/ 44 h 109"/>
                <a:gd name="T2" fmla="*/ 49 w 116"/>
                <a:gd name="T3" fmla="*/ 3 h 109"/>
                <a:gd name="T4" fmla="*/ 61 w 116"/>
                <a:gd name="T5" fmla="*/ 40 h 109"/>
                <a:gd name="T6" fmla="*/ 92 w 116"/>
                <a:gd name="T7" fmla="*/ 27 h 109"/>
                <a:gd name="T8" fmla="*/ 72 w 116"/>
                <a:gd name="T9" fmla="*/ 50 h 109"/>
                <a:gd name="T10" fmla="*/ 110 w 116"/>
                <a:gd name="T11" fmla="*/ 61 h 109"/>
                <a:gd name="T12" fmla="*/ 70 w 116"/>
                <a:gd name="T13" fmla="*/ 62 h 109"/>
                <a:gd name="T14" fmla="*/ 86 w 116"/>
                <a:gd name="T15" fmla="*/ 94 h 109"/>
                <a:gd name="T16" fmla="*/ 60 w 116"/>
                <a:gd name="T17" fmla="*/ 71 h 109"/>
                <a:gd name="T18" fmla="*/ 55 w 116"/>
                <a:gd name="T19" fmla="*/ 106 h 109"/>
                <a:gd name="T20" fmla="*/ 45 w 116"/>
                <a:gd name="T21" fmla="*/ 74 h 109"/>
                <a:gd name="T22" fmla="*/ 11 w 116"/>
                <a:gd name="T23" fmla="*/ 81 h 109"/>
                <a:gd name="T24" fmla="*/ 36 w 116"/>
                <a:gd name="T25" fmla="*/ 65 h 109"/>
                <a:gd name="T26" fmla="*/ 6 w 116"/>
                <a:gd name="T27" fmla="*/ 42 h 109"/>
                <a:gd name="T28" fmla="*/ 43 w 116"/>
                <a:gd name="T29" fmla="*/ 4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109">
                  <a:moveTo>
                    <a:pt x="52" y="44"/>
                  </a:moveTo>
                  <a:cubicBezTo>
                    <a:pt x="36" y="46"/>
                    <a:pt x="31" y="6"/>
                    <a:pt x="49" y="3"/>
                  </a:cubicBezTo>
                  <a:cubicBezTo>
                    <a:pt x="68" y="0"/>
                    <a:pt x="63" y="30"/>
                    <a:pt x="61" y="40"/>
                  </a:cubicBezTo>
                  <a:cubicBezTo>
                    <a:pt x="65" y="32"/>
                    <a:pt x="86" y="9"/>
                    <a:pt x="92" y="27"/>
                  </a:cubicBezTo>
                  <a:cubicBezTo>
                    <a:pt x="96" y="39"/>
                    <a:pt x="79" y="45"/>
                    <a:pt x="72" y="50"/>
                  </a:cubicBezTo>
                  <a:cubicBezTo>
                    <a:pt x="81" y="42"/>
                    <a:pt x="116" y="46"/>
                    <a:pt x="110" y="61"/>
                  </a:cubicBezTo>
                  <a:cubicBezTo>
                    <a:pt x="105" y="74"/>
                    <a:pt x="78" y="65"/>
                    <a:pt x="70" y="62"/>
                  </a:cubicBezTo>
                  <a:cubicBezTo>
                    <a:pt x="80" y="68"/>
                    <a:pt x="106" y="84"/>
                    <a:pt x="86" y="94"/>
                  </a:cubicBezTo>
                  <a:cubicBezTo>
                    <a:pt x="69" y="103"/>
                    <a:pt x="65" y="82"/>
                    <a:pt x="60" y="71"/>
                  </a:cubicBezTo>
                  <a:cubicBezTo>
                    <a:pt x="63" y="82"/>
                    <a:pt x="70" y="103"/>
                    <a:pt x="55" y="106"/>
                  </a:cubicBezTo>
                  <a:cubicBezTo>
                    <a:pt x="41" y="109"/>
                    <a:pt x="35" y="83"/>
                    <a:pt x="45" y="74"/>
                  </a:cubicBezTo>
                  <a:cubicBezTo>
                    <a:pt x="39" y="81"/>
                    <a:pt x="18" y="94"/>
                    <a:pt x="11" y="81"/>
                  </a:cubicBezTo>
                  <a:cubicBezTo>
                    <a:pt x="3" y="67"/>
                    <a:pt x="30" y="67"/>
                    <a:pt x="36" y="65"/>
                  </a:cubicBezTo>
                  <a:cubicBezTo>
                    <a:pt x="27" y="66"/>
                    <a:pt x="0" y="55"/>
                    <a:pt x="6" y="42"/>
                  </a:cubicBezTo>
                  <a:cubicBezTo>
                    <a:pt x="13" y="29"/>
                    <a:pt x="40" y="43"/>
                    <a:pt x="43" y="48"/>
                  </a:cubicBezTo>
                </a:path>
              </a:pathLst>
            </a:custGeom>
            <a:solidFill>
              <a:srgbClr val="FFFFFF"/>
            </a:solidFill>
            <a:ln>
              <a:noFill/>
            </a:ln>
          </p:spPr>
          <p:txBody>
            <a:bodyPr lIns="68580" tIns="34290" rIns="68580" bIns="34290"/>
            <a:lstStyle/>
            <a:p>
              <a:pPr>
                <a:defRPr/>
              </a:pPr>
              <a:endParaRPr lang="zh-CN" altLang="en-US" sz="1350"/>
            </a:p>
          </p:txBody>
        </p:sp>
        <p:sp>
          <p:nvSpPr>
            <p:cNvPr id="78" name="Oval 77"/>
            <p:cNvSpPr>
              <a:spLocks noChangeArrowheads="1"/>
            </p:cNvSpPr>
            <p:nvPr/>
          </p:nvSpPr>
          <p:spPr bwMode="auto">
            <a:xfrm>
              <a:off x="11470218" y="6702425"/>
              <a:ext cx="296333" cy="295275"/>
            </a:xfrm>
            <a:prstGeom prst="ellipse">
              <a:avLst/>
            </a:prstGeom>
            <a:solidFill>
              <a:srgbClr val="440000"/>
            </a:solidFill>
            <a:ln>
              <a:noFill/>
            </a:ln>
          </p:spPr>
          <p:txBody>
            <a:bodyPr lIns="68580" tIns="34290" rIns="68580" bIns="34290"/>
            <a:lstStyle/>
            <a:p>
              <a:pPr>
                <a:defRPr/>
              </a:pPr>
              <a:endParaRPr lang="zh-CN" altLang="en-US" sz="1350"/>
            </a:p>
          </p:txBody>
        </p:sp>
        <p:sp>
          <p:nvSpPr>
            <p:cNvPr id="79" name="Oval 78"/>
            <p:cNvSpPr>
              <a:spLocks noChangeArrowheads="1"/>
            </p:cNvSpPr>
            <p:nvPr/>
          </p:nvSpPr>
          <p:spPr bwMode="auto">
            <a:xfrm>
              <a:off x="11514667" y="677545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0" name="Oval 79"/>
            <p:cNvSpPr>
              <a:spLocks noChangeArrowheads="1"/>
            </p:cNvSpPr>
            <p:nvPr/>
          </p:nvSpPr>
          <p:spPr bwMode="auto">
            <a:xfrm>
              <a:off x="11631084" y="675163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1" name="Oval 80"/>
            <p:cNvSpPr>
              <a:spLocks noChangeArrowheads="1"/>
            </p:cNvSpPr>
            <p:nvPr/>
          </p:nvSpPr>
          <p:spPr bwMode="auto">
            <a:xfrm>
              <a:off x="11605684" y="68072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2" name="Oval 81"/>
            <p:cNvSpPr>
              <a:spLocks noChangeArrowheads="1"/>
            </p:cNvSpPr>
            <p:nvPr/>
          </p:nvSpPr>
          <p:spPr bwMode="auto">
            <a:xfrm>
              <a:off x="11717867" y="6800850"/>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3" name="Oval 82"/>
            <p:cNvSpPr>
              <a:spLocks noChangeArrowheads="1"/>
            </p:cNvSpPr>
            <p:nvPr/>
          </p:nvSpPr>
          <p:spPr bwMode="auto">
            <a:xfrm>
              <a:off x="11686118" y="68865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4" name="Oval 83"/>
            <p:cNvSpPr>
              <a:spLocks noChangeArrowheads="1"/>
            </p:cNvSpPr>
            <p:nvPr/>
          </p:nvSpPr>
          <p:spPr bwMode="auto">
            <a:xfrm>
              <a:off x="11533718" y="6862763"/>
              <a:ext cx="6349"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85" name="Oval 84"/>
            <p:cNvSpPr>
              <a:spLocks noChangeArrowheads="1"/>
            </p:cNvSpPr>
            <p:nvPr/>
          </p:nvSpPr>
          <p:spPr bwMode="auto">
            <a:xfrm>
              <a:off x="11631084" y="6880225"/>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6" name="Oval 85"/>
            <p:cNvSpPr>
              <a:spLocks noChangeArrowheads="1"/>
            </p:cNvSpPr>
            <p:nvPr/>
          </p:nvSpPr>
          <p:spPr bwMode="auto">
            <a:xfrm>
              <a:off x="11612034" y="6948488"/>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87" name="Freeform 86"/>
            <p:cNvSpPr>
              <a:spLocks/>
            </p:cNvSpPr>
            <p:nvPr/>
          </p:nvSpPr>
          <p:spPr bwMode="auto">
            <a:xfrm>
              <a:off x="11982451" y="7435850"/>
              <a:ext cx="12700" cy="12700"/>
            </a:xfrm>
            <a:custGeom>
              <a:avLst/>
              <a:gdLst>
                <a:gd name="T0" fmla="*/ 2 w 2"/>
                <a:gd name="T1" fmla="*/ 0 h 2"/>
                <a:gd name="T2" fmla="*/ 0 w 2"/>
                <a:gd name="T3" fmla="*/ 2 h 2"/>
                <a:gd name="T4" fmla="*/ 2 w 2"/>
                <a:gd name="T5" fmla="*/ 0 h 2"/>
              </a:gdLst>
              <a:ahLst/>
              <a:cxnLst>
                <a:cxn ang="0">
                  <a:pos x="T0" y="T1"/>
                </a:cxn>
                <a:cxn ang="0">
                  <a:pos x="T2" y="T3"/>
                </a:cxn>
                <a:cxn ang="0">
                  <a:pos x="T4" y="T5"/>
                </a:cxn>
              </a:cxnLst>
              <a:rect l="0" t="0" r="r" b="b"/>
              <a:pathLst>
                <a:path w="2" h="2">
                  <a:moveTo>
                    <a:pt x="2" y="0"/>
                  </a:moveTo>
                  <a:cubicBezTo>
                    <a:pt x="1" y="1"/>
                    <a:pt x="1" y="1"/>
                    <a:pt x="0" y="2"/>
                  </a:cubicBezTo>
                  <a:cubicBezTo>
                    <a:pt x="1" y="2"/>
                    <a:pt x="1" y="1"/>
                    <a:pt x="2" y="0"/>
                  </a:cubicBezTo>
                  <a:close/>
                </a:path>
              </a:pathLst>
            </a:custGeom>
            <a:solidFill>
              <a:srgbClr val="FFFFFF"/>
            </a:solidFill>
            <a:ln>
              <a:noFill/>
            </a:ln>
          </p:spPr>
          <p:txBody>
            <a:bodyPr lIns="68580" tIns="34290" rIns="68580" bIns="34290"/>
            <a:lstStyle/>
            <a:p>
              <a:pPr>
                <a:defRPr/>
              </a:pPr>
              <a:endParaRPr lang="zh-CN" altLang="en-US" sz="1350"/>
            </a:p>
          </p:txBody>
        </p:sp>
        <p:sp>
          <p:nvSpPr>
            <p:cNvPr id="88" name="Freeform 87"/>
            <p:cNvSpPr>
              <a:spLocks/>
            </p:cNvSpPr>
            <p:nvPr/>
          </p:nvSpPr>
          <p:spPr bwMode="auto">
            <a:xfrm>
              <a:off x="11552767" y="7151688"/>
              <a:ext cx="645584" cy="641350"/>
            </a:xfrm>
            <a:custGeom>
              <a:avLst/>
              <a:gdLst>
                <a:gd name="T0" fmla="*/ 72 w 105"/>
                <a:gd name="T1" fmla="*/ 46 h 104"/>
                <a:gd name="T2" fmla="*/ 70 w 105"/>
                <a:gd name="T3" fmla="*/ 48 h 104"/>
                <a:gd name="T4" fmla="*/ 72 w 105"/>
                <a:gd name="T5" fmla="*/ 46 h 104"/>
                <a:gd name="T6" fmla="*/ 90 w 105"/>
                <a:gd name="T7" fmla="*/ 26 h 104"/>
                <a:gd name="T8" fmla="*/ 59 w 105"/>
                <a:gd name="T9" fmla="*/ 38 h 104"/>
                <a:gd name="T10" fmla="*/ 48 w 105"/>
                <a:gd name="T11" fmla="*/ 2 h 104"/>
                <a:gd name="T12" fmla="*/ 51 w 105"/>
                <a:gd name="T13" fmla="*/ 42 h 104"/>
                <a:gd name="T14" fmla="*/ 42 w 105"/>
                <a:gd name="T15" fmla="*/ 46 h 104"/>
                <a:gd name="T16" fmla="*/ 7 w 105"/>
                <a:gd name="T17" fmla="*/ 40 h 104"/>
                <a:gd name="T18" fmla="*/ 36 w 105"/>
                <a:gd name="T19" fmla="*/ 62 h 104"/>
                <a:gd name="T20" fmla="*/ 11 w 105"/>
                <a:gd name="T21" fmla="*/ 78 h 104"/>
                <a:gd name="T22" fmla="*/ 44 w 105"/>
                <a:gd name="T23" fmla="*/ 71 h 104"/>
                <a:gd name="T24" fmla="*/ 54 w 105"/>
                <a:gd name="T25" fmla="*/ 102 h 104"/>
                <a:gd name="T26" fmla="*/ 59 w 105"/>
                <a:gd name="T27" fmla="*/ 68 h 104"/>
                <a:gd name="T28" fmla="*/ 83 w 105"/>
                <a:gd name="T29" fmla="*/ 90 h 104"/>
                <a:gd name="T30" fmla="*/ 68 w 105"/>
                <a:gd name="T31" fmla="*/ 59 h 104"/>
                <a:gd name="T32" fmla="*/ 105 w 105"/>
                <a:gd name="T33" fmla="*/ 61 h 104"/>
                <a:gd name="T34" fmla="*/ 105 w 105"/>
                <a:gd name="T35" fmla="*/ 50 h 104"/>
                <a:gd name="T36" fmla="*/ 72 w 105"/>
                <a:gd name="T37" fmla="*/ 4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5" h="104">
                  <a:moveTo>
                    <a:pt x="72" y="46"/>
                  </a:moveTo>
                  <a:cubicBezTo>
                    <a:pt x="71" y="47"/>
                    <a:pt x="71" y="48"/>
                    <a:pt x="70" y="48"/>
                  </a:cubicBezTo>
                  <a:cubicBezTo>
                    <a:pt x="71" y="47"/>
                    <a:pt x="71" y="47"/>
                    <a:pt x="72" y="46"/>
                  </a:cubicBezTo>
                  <a:cubicBezTo>
                    <a:pt x="79" y="41"/>
                    <a:pt x="93" y="36"/>
                    <a:pt x="90" y="26"/>
                  </a:cubicBezTo>
                  <a:cubicBezTo>
                    <a:pt x="84" y="8"/>
                    <a:pt x="63" y="30"/>
                    <a:pt x="59" y="38"/>
                  </a:cubicBezTo>
                  <a:cubicBezTo>
                    <a:pt x="61" y="29"/>
                    <a:pt x="66" y="0"/>
                    <a:pt x="48" y="2"/>
                  </a:cubicBezTo>
                  <a:cubicBezTo>
                    <a:pt x="30" y="5"/>
                    <a:pt x="35" y="44"/>
                    <a:pt x="51" y="42"/>
                  </a:cubicBezTo>
                  <a:cubicBezTo>
                    <a:pt x="42" y="46"/>
                    <a:pt x="42" y="46"/>
                    <a:pt x="42" y="46"/>
                  </a:cubicBezTo>
                  <a:cubicBezTo>
                    <a:pt x="39" y="41"/>
                    <a:pt x="13" y="27"/>
                    <a:pt x="7" y="40"/>
                  </a:cubicBezTo>
                  <a:cubicBezTo>
                    <a:pt x="0" y="52"/>
                    <a:pt x="27" y="63"/>
                    <a:pt x="36" y="62"/>
                  </a:cubicBezTo>
                  <a:cubicBezTo>
                    <a:pt x="29" y="64"/>
                    <a:pt x="4" y="64"/>
                    <a:pt x="11" y="78"/>
                  </a:cubicBezTo>
                  <a:cubicBezTo>
                    <a:pt x="18" y="90"/>
                    <a:pt x="38" y="78"/>
                    <a:pt x="44" y="71"/>
                  </a:cubicBezTo>
                  <a:cubicBezTo>
                    <a:pt x="34" y="79"/>
                    <a:pt x="40" y="104"/>
                    <a:pt x="54" y="102"/>
                  </a:cubicBezTo>
                  <a:cubicBezTo>
                    <a:pt x="68" y="99"/>
                    <a:pt x="61" y="78"/>
                    <a:pt x="59" y="68"/>
                  </a:cubicBezTo>
                  <a:cubicBezTo>
                    <a:pt x="63" y="78"/>
                    <a:pt x="67" y="98"/>
                    <a:pt x="83" y="90"/>
                  </a:cubicBezTo>
                  <a:cubicBezTo>
                    <a:pt x="103" y="80"/>
                    <a:pt x="77" y="65"/>
                    <a:pt x="68" y="59"/>
                  </a:cubicBezTo>
                  <a:cubicBezTo>
                    <a:pt x="75" y="62"/>
                    <a:pt x="97" y="69"/>
                    <a:pt x="105" y="61"/>
                  </a:cubicBezTo>
                  <a:cubicBezTo>
                    <a:pt x="105" y="50"/>
                    <a:pt x="105" y="50"/>
                    <a:pt x="105" y="50"/>
                  </a:cubicBezTo>
                  <a:cubicBezTo>
                    <a:pt x="98" y="43"/>
                    <a:pt x="80" y="42"/>
                    <a:pt x="72" y="46"/>
                  </a:cubicBezTo>
                  <a:close/>
                </a:path>
              </a:pathLst>
            </a:custGeom>
            <a:solidFill>
              <a:srgbClr val="FFFFFF"/>
            </a:solidFill>
            <a:ln>
              <a:noFill/>
            </a:ln>
          </p:spPr>
          <p:txBody>
            <a:bodyPr lIns="68580" tIns="34290" rIns="68580" bIns="34290"/>
            <a:lstStyle/>
            <a:p>
              <a:pPr>
                <a:defRPr/>
              </a:pPr>
              <a:endParaRPr lang="zh-CN" altLang="en-US" sz="1350"/>
            </a:p>
          </p:txBody>
        </p:sp>
        <p:sp>
          <p:nvSpPr>
            <p:cNvPr id="89" name="Oval 88"/>
            <p:cNvSpPr>
              <a:spLocks noChangeArrowheads="1"/>
            </p:cNvSpPr>
            <p:nvPr/>
          </p:nvSpPr>
          <p:spPr bwMode="auto">
            <a:xfrm>
              <a:off x="11743267" y="7354888"/>
              <a:ext cx="287867" cy="284162"/>
            </a:xfrm>
            <a:prstGeom prst="ellipse">
              <a:avLst/>
            </a:prstGeom>
            <a:solidFill>
              <a:srgbClr val="440000"/>
            </a:solidFill>
            <a:ln>
              <a:noFill/>
            </a:ln>
          </p:spPr>
          <p:txBody>
            <a:bodyPr lIns="68580" tIns="34290" rIns="68580" bIns="34290"/>
            <a:lstStyle/>
            <a:p>
              <a:pPr>
                <a:defRPr/>
              </a:pPr>
              <a:endParaRPr lang="zh-CN" altLang="en-US" sz="1350"/>
            </a:p>
          </p:txBody>
        </p:sp>
        <p:sp>
          <p:nvSpPr>
            <p:cNvPr id="90" name="Oval 89"/>
            <p:cNvSpPr>
              <a:spLocks noChangeArrowheads="1"/>
            </p:cNvSpPr>
            <p:nvPr/>
          </p:nvSpPr>
          <p:spPr bwMode="auto">
            <a:xfrm>
              <a:off x="11791951" y="74295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1" name="Oval 90"/>
            <p:cNvSpPr>
              <a:spLocks noChangeArrowheads="1"/>
            </p:cNvSpPr>
            <p:nvPr/>
          </p:nvSpPr>
          <p:spPr bwMode="auto">
            <a:xfrm>
              <a:off x="11895667" y="7404100"/>
              <a:ext cx="12700"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2" name="Oval 91"/>
            <p:cNvSpPr>
              <a:spLocks noChangeArrowheads="1"/>
            </p:cNvSpPr>
            <p:nvPr/>
          </p:nvSpPr>
          <p:spPr bwMode="auto">
            <a:xfrm>
              <a:off x="11870267" y="745490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93" name="Oval 92"/>
            <p:cNvSpPr>
              <a:spLocks noChangeArrowheads="1"/>
            </p:cNvSpPr>
            <p:nvPr/>
          </p:nvSpPr>
          <p:spPr bwMode="auto">
            <a:xfrm>
              <a:off x="11982451" y="7454900"/>
              <a:ext cx="6349" cy="4763"/>
            </a:xfrm>
            <a:prstGeom prst="ellipse">
              <a:avLst/>
            </a:prstGeom>
            <a:solidFill>
              <a:srgbClr val="FFFFFF"/>
            </a:solidFill>
            <a:ln>
              <a:noFill/>
            </a:ln>
          </p:spPr>
          <p:txBody>
            <a:bodyPr lIns="68580" tIns="34290" rIns="68580" bIns="34290"/>
            <a:lstStyle/>
            <a:p>
              <a:pPr>
                <a:defRPr/>
              </a:pPr>
              <a:endParaRPr lang="zh-CN" altLang="en-US" sz="1350"/>
            </a:p>
          </p:txBody>
        </p:sp>
        <p:sp>
          <p:nvSpPr>
            <p:cNvPr id="94" name="Oval 93"/>
            <p:cNvSpPr>
              <a:spLocks noChangeArrowheads="1"/>
            </p:cNvSpPr>
            <p:nvPr/>
          </p:nvSpPr>
          <p:spPr bwMode="auto">
            <a:xfrm>
              <a:off x="11952818" y="753427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5" name="Oval 94"/>
            <p:cNvSpPr>
              <a:spLocks noChangeArrowheads="1"/>
            </p:cNvSpPr>
            <p:nvPr/>
          </p:nvSpPr>
          <p:spPr bwMode="auto">
            <a:xfrm>
              <a:off x="11804651" y="7515225"/>
              <a:ext cx="423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6" name="Oval 95"/>
            <p:cNvSpPr>
              <a:spLocks noChangeArrowheads="1"/>
            </p:cNvSpPr>
            <p:nvPr/>
          </p:nvSpPr>
          <p:spPr bwMode="auto">
            <a:xfrm>
              <a:off x="11902018" y="7527925"/>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97" name="Oval 96"/>
            <p:cNvSpPr>
              <a:spLocks noChangeArrowheads="1"/>
            </p:cNvSpPr>
            <p:nvPr/>
          </p:nvSpPr>
          <p:spPr bwMode="auto">
            <a:xfrm>
              <a:off x="11882967" y="7589838"/>
              <a:ext cx="6351"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98" name="Freeform 97"/>
            <p:cNvSpPr>
              <a:spLocks/>
            </p:cNvSpPr>
            <p:nvPr/>
          </p:nvSpPr>
          <p:spPr bwMode="auto">
            <a:xfrm>
              <a:off x="9673167" y="7127875"/>
              <a:ext cx="690033" cy="646113"/>
            </a:xfrm>
            <a:custGeom>
              <a:avLst/>
              <a:gdLst>
                <a:gd name="T0" fmla="*/ 50 w 112"/>
                <a:gd name="T1" fmla="*/ 42 h 105"/>
                <a:gd name="T2" fmla="*/ 47 w 112"/>
                <a:gd name="T3" fmla="*/ 3 h 105"/>
                <a:gd name="T4" fmla="*/ 58 w 112"/>
                <a:gd name="T5" fmla="*/ 38 h 105"/>
                <a:gd name="T6" fmla="*/ 89 w 112"/>
                <a:gd name="T7" fmla="*/ 26 h 105"/>
                <a:gd name="T8" fmla="*/ 70 w 112"/>
                <a:gd name="T9" fmla="*/ 48 h 105"/>
                <a:gd name="T10" fmla="*/ 106 w 112"/>
                <a:gd name="T11" fmla="*/ 59 h 105"/>
                <a:gd name="T12" fmla="*/ 67 w 112"/>
                <a:gd name="T13" fmla="*/ 60 h 105"/>
                <a:gd name="T14" fmla="*/ 83 w 112"/>
                <a:gd name="T15" fmla="*/ 90 h 105"/>
                <a:gd name="T16" fmla="*/ 58 w 112"/>
                <a:gd name="T17" fmla="*/ 69 h 105"/>
                <a:gd name="T18" fmla="*/ 53 w 112"/>
                <a:gd name="T19" fmla="*/ 102 h 105"/>
                <a:gd name="T20" fmla="*/ 43 w 112"/>
                <a:gd name="T21" fmla="*/ 71 h 105"/>
                <a:gd name="T22" fmla="*/ 11 w 112"/>
                <a:gd name="T23" fmla="*/ 78 h 105"/>
                <a:gd name="T24" fmla="*/ 35 w 112"/>
                <a:gd name="T25" fmla="*/ 62 h 105"/>
                <a:gd name="T26" fmla="*/ 6 w 112"/>
                <a:gd name="T27" fmla="*/ 40 h 105"/>
                <a:gd name="T28" fmla="*/ 42 w 112"/>
                <a:gd name="T29" fmla="*/ 4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05">
                  <a:moveTo>
                    <a:pt x="50" y="42"/>
                  </a:moveTo>
                  <a:cubicBezTo>
                    <a:pt x="35" y="44"/>
                    <a:pt x="30" y="5"/>
                    <a:pt x="47" y="3"/>
                  </a:cubicBezTo>
                  <a:cubicBezTo>
                    <a:pt x="66" y="0"/>
                    <a:pt x="60" y="29"/>
                    <a:pt x="58" y="38"/>
                  </a:cubicBezTo>
                  <a:cubicBezTo>
                    <a:pt x="63" y="31"/>
                    <a:pt x="83" y="9"/>
                    <a:pt x="89" y="26"/>
                  </a:cubicBezTo>
                  <a:cubicBezTo>
                    <a:pt x="93" y="37"/>
                    <a:pt x="76" y="43"/>
                    <a:pt x="70" y="48"/>
                  </a:cubicBezTo>
                  <a:cubicBezTo>
                    <a:pt x="78" y="40"/>
                    <a:pt x="112" y="44"/>
                    <a:pt x="106" y="59"/>
                  </a:cubicBezTo>
                  <a:cubicBezTo>
                    <a:pt x="101" y="71"/>
                    <a:pt x="76" y="63"/>
                    <a:pt x="67" y="60"/>
                  </a:cubicBezTo>
                  <a:cubicBezTo>
                    <a:pt x="77" y="65"/>
                    <a:pt x="102" y="80"/>
                    <a:pt x="83" y="90"/>
                  </a:cubicBezTo>
                  <a:cubicBezTo>
                    <a:pt x="67" y="98"/>
                    <a:pt x="62" y="79"/>
                    <a:pt x="58" y="69"/>
                  </a:cubicBezTo>
                  <a:cubicBezTo>
                    <a:pt x="61" y="78"/>
                    <a:pt x="68" y="99"/>
                    <a:pt x="53" y="102"/>
                  </a:cubicBezTo>
                  <a:cubicBezTo>
                    <a:pt x="39" y="105"/>
                    <a:pt x="33" y="80"/>
                    <a:pt x="43" y="71"/>
                  </a:cubicBezTo>
                  <a:cubicBezTo>
                    <a:pt x="38" y="78"/>
                    <a:pt x="17" y="90"/>
                    <a:pt x="11" y="78"/>
                  </a:cubicBezTo>
                  <a:cubicBezTo>
                    <a:pt x="3" y="65"/>
                    <a:pt x="29" y="64"/>
                    <a:pt x="35" y="62"/>
                  </a:cubicBezTo>
                  <a:cubicBezTo>
                    <a:pt x="26" y="63"/>
                    <a:pt x="0" y="53"/>
                    <a:pt x="6" y="40"/>
                  </a:cubicBezTo>
                  <a:cubicBezTo>
                    <a:pt x="12" y="27"/>
                    <a:pt x="39" y="42"/>
                    <a:pt x="42" y="46"/>
                  </a:cubicBezTo>
                </a:path>
              </a:pathLst>
            </a:custGeom>
            <a:solidFill>
              <a:srgbClr val="FFFFFF"/>
            </a:solidFill>
            <a:ln>
              <a:noFill/>
            </a:ln>
          </p:spPr>
          <p:txBody>
            <a:bodyPr lIns="68580" tIns="34290" rIns="68580" bIns="34290"/>
            <a:lstStyle/>
            <a:p>
              <a:pPr>
                <a:defRPr/>
              </a:pPr>
              <a:endParaRPr lang="zh-CN" altLang="en-US" sz="1350"/>
            </a:p>
          </p:txBody>
        </p:sp>
        <p:sp>
          <p:nvSpPr>
            <p:cNvPr id="99" name="Oval 98"/>
            <p:cNvSpPr>
              <a:spLocks noChangeArrowheads="1"/>
            </p:cNvSpPr>
            <p:nvPr/>
          </p:nvSpPr>
          <p:spPr bwMode="auto">
            <a:xfrm>
              <a:off x="9863667" y="7331075"/>
              <a:ext cx="283633" cy="282575"/>
            </a:xfrm>
            <a:prstGeom prst="ellipse">
              <a:avLst/>
            </a:prstGeom>
            <a:solidFill>
              <a:srgbClr val="440000"/>
            </a:solidFill>
            <a:ln>
              <a:noFill/>
            </a:ln>
          </p:spPr>
          <p:txBody>
            <a:bodyPr lIns="68580" tIns="34290" rIns="68580" bIns="34290"/>
            <a:lstStyle/>
            <a:p>
              <a:pPr>
                <a:defRPr/>
              </a:pPr>
              <a:endParaRPr lang="zh-CN" altLang="en-US" sz="1350"/>
            </a:p>
          </p:txBody>
        </p:sp>
        <p:sp>
          <p:nvSpPr>
            <p:cNvPr id="100" name="Oval 99"/>
            <p:cNvSpPr>
              <a:spLocks noChangeArrowheads="1"/>
            </p:cNvSpPr>
            <p:nvPr/>
          </p:nvSpPr>
          <p:spPr bwMode="auto">
            <a:xfrm>
              <a:off x="9908118" y="740410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1" name="Oval 100"/>
            <p:cNvSpPr>
              <a:spLocks noChangeArrowheads="1"/>
            </p:cNvSpPr>
            <p:nvPr/>
          </p:nvSpPr>
          <p:spPr bwMode="auto">
            <a:xfrm>
              <a:off x="10018184" y="7380288"/>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2" name="Oval 101"/>
            <p:cNvSpPr>
              <a:spLocks noChangeArrowheads="1"/>
            </p:cNvSpPr>
            <p:nvPr/>
          </p:nvSpPr>
          <p:spPr bwMode="auto">
            <a:xfrm>
              <a:off x="9992784" y="7435850"/>
              <a:ext cx="6349"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3" name="Oval 102"/>
            <p:cNvSpPr>
              <a:spLocks noChangeArrowheads="1"/>
            </p:cNvSpPr>
            <p:nvPr/>
          </p:nvSpPr>
          <p:spPr bwMode="auto">
            <a:xfrm>
              <a:off x="10104967" y="7429500"/>
              <a:ext cx="6351"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4" name="Oval 103"/>
            <p:cNvSpPr>
              <a:spLocks noChangeArrowheads="1"/>
            </p:cNvSpPr>
            <p:nvPr/>
          </p:nvSpPr>
          <p:spPr bwMode="auto">
            <a:xfrm>
              <a:off x="10066867" y="75088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5" name="Oval 104"/>
            <p:cNvSpPr>
              <a:spLocks noChangeArrowheads="1"/>
            </p:cNvSpPr>
            <p:nvPr/>
          </p:nvSpPr>
          <p:spPr bwMode="auto">
            <a:xfrm>
              <a:off x="9920818" y="7491413"/>
              <a:ext cx="10583" cy="6350"/>
            </a:xfrm>
            <a:prstGeom prst="ellipse">
              <a:avLst/>
            </a:prstGeom>
            <a:solidFill>
              <a:srgbClr val="FFFFFF"/>
            </a:solidFill>
            <a:ln>
              <a:noFill/>
            </a:ln>
          </p:spPr>
          <p:txBody>
            <a:bodyPr lIns="68580" tIns="34290" rIns="68580" bIns="34290"/>
            <a:lstStyle/>
            <a:p>
              <a:pPr>
                <a:defRPr/>
              </a:pPr>
              <a:endParaRPr lang="zh-CN" altLang="en-US" sz="1350"/>
            </a:p>
          </p:txBody>
        </p:sp>
        <p:sp>
          <p:nvSpPr>
            <p:cNvPr id="106" name="Oval 105"/>
            <p:cNvSpPr>
              <a:spLocks noChangeArrowheads="1"/>
            </p:cNvSpPr>
            <p:nvPr/>
          </p:nvSpPr>
          <p:spPr bwMode="auto">
            <a:xfrm>
              <a:off x="10018184" y="7504113"/>
              <a:ext cx="12700" cy="4762"/>
            </a:xfrm>
            <a:prstGeom prst="ellipse">
              <a:avLst/>
            </a:prstGeom>
            <a:solidFill>
              <a:srgbClr val="FFFFFF"/>
            </a:solidFill>
            <a:ln>
              <a:noFill/>
            </a:ln>
          </p:spPr>
          <p:txBody>
            <a:bodyPr lIns="68580" tIns="34290" rIns="68580" bIns="34290"/>
            <a:lstStyle/>
            <a:p>
              <a:pPr>
                <a:defRPr/>
              </a:pPr>
              <a:endParaRPr lang="zh-CN" altLang="en-US" sz="1350"/>
            </a:p>
          </p:txBody>
        </p:sp>
        <p:sp>
          <p:nvSpPr>
            <p:cNvPr id="107" name="Oval 106"/>
            <p:cNvSpPr>
              <a:spLocks noChangeArrowheads="1"/>
            </p:cNvSpPr>
            <p:nvPr/>
          </p:nvSpPr>
          <p:spPr bwMode="auto">
            <a:xfrm>
              <a:off x="9999134" y="7564438"/>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08" name="Freeform 107"/>
            <p:cNvSpPr>
              <a:spLocks/>
            </p:cNvSpPr>
            <p:nvPr/>
          </p:nvSpPr>
          <p:spPr bwMode="auto">
            <a:xfrm>
              <a:off x="9592734" y="7639050"/>
              <a:ext cx="457200" cy="395288"/>
            </a:xfrm>
            <a:custGeom>
              <a:avLst/>
              <a:gdLst>
                <a:gd name="T0" fmla="*/ 0 w 74"/>
                <a:gd name="T1" fmla="*/ 8 h 64"/>
                <a:gd name="T2" fmla="*/ 74 w 74"/>
                <a:gd name="T3" fmla="*/ 64 h 64"/>
                <a:gd name="T4" fmla="*/ 0 w 74"/>
                <a:gd name="T5" fmla="*/ 8 h 64"/>
              </a:gdLst>
              <a:ahLst/>
              <a:cxnLst>
                <a:cxn ang="0">
                  <a:pos x="T0" y="T1"/>
                </a:cxn>
                <a:cxn ang="0">
                  <a:pos x="T2" y="T3"/>
                </a:cxn>
                <a:cxn ang="0">
                  <a:pos x="T4" y="T5"/>
                </a:cxn>
              </a:cxnLst>
              <a:rect l="0" t="0" r="r" b="b"/>
              <a:pathLst>
                <a:path w="74" h="64">
                  <a:moveTo>
                    <a:pt x="0" y="8"/>
                  </a:moveTo>
                  <a:cubicBezTo>
                    <a:pt x="74" y="64"/>
                    <a:pt x="74" y="64"/>
                    <a:pt x="74" y="64"/>
                  </a:cubicBezTo>
                  <a:cubicBezTo>
                    <a:pt x="72" y="57"/>
                    <a:pt x="58"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09" name="Freeform 108"/>
            <p:cNvSpPr>
              <a:spLocks/>
            </p:cNvSpPr>
            <p:nvPr/>
          </p:nvSpPr>
          <p:spPr bwMode="auto">
            <a:xfrm>
              <a:off x="9569451" y="7688263"/>
              <a:ext cx="478367" cy="425450"/>
            </a:xfrm>
            <a:custGeom>
              <a:avLst/>
              <a:gdLst>
                <a:gd name="T0" fmla="*/ 4 w 78"/>
                <a:gd name="T1" fmla="*/ 0 h 69"/>
                <a:gd name="T2" fmla="*/ 0 w 78"/>
                <a:gd name="T3" fmla="*/ 0 h 69"/>
                <a:gd name="T4" fmla="*/ 78 w 78"/>
                <a:gd name="T5" fmla="*/ 57 h 69"/>
                <a:gd name="T6" fmla="*/ 78 w 78"/>
                <a:gd name="T7" fmla="*/ 56 h 69"/>
                <a:gd name="T8" fmla="*/ 4 w 78"/>
                <a:gd name="T9" fmla="*/ 0 h 69"/>
              </a:gdLst>
              <a:ahLst/>
              <a:cxnLst>
                <a:cxn ang="0">
                  <a:pos x="T0" y="T1"/>
                </a:cxn>
                <a:cxn ang="0">
                  <a:pos x="T2" y="T3"/>
                </a:cxn>
                <a:cxn ang="0">
                  <a:pos x="T4" y="T5"/>
                </a:cxn>
                <a:cxn ang="0">
                  <a:pos x="T6" y="T7"/>
                </a:cxn>
                <a:cxn ang="0">
                  <a:pos x="T8" y="T9"/>
                </a:cxn>
              </a:cxnLst>
              <a:rect l="0" t="0" r="r" b="b"/>
              <a:pathLst>
                <a:path w="78" h="69">
                  <a:moveTo>
                    <a:pt x="4" y="0"/>
                  </a:moveTo>
                  <a:cubicBezTo>
                    <a:pt x="2" y="0"/>
                    <a:pt x="1" y="0"/>
                    <a:pt x="0" y="0"/>
                  </a:cubicBezTo>
                  <a:cubicBezTo>
                    <a:pt x="0" y="0"/>
                    <a:pt x="15" y="69"/>
                    <a:pt x="78" y="57"/>
                  </a:cubicBezTo>
                  <a:cubicBezTo>
                    <a:pt x="78" y="57"/>
                    <a:pt x="78" y="57"/>
                    <a:pt x="78" y="56"/>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0" name="Freeform 109"/>
            <p:cNvSpPr>
              <a:spLocks/>
            </p:cNvSpPr>
            <p:nvPr/>
          </p:nvSpPr>
          <p:spPr bwMode="auto">
            <a:xfrm>
              <a:off x="11108267" y="7540625"/>
              <a:ext cx="486833" cy="419100"/>
            </a:xfrm>
            <a:custGeom>
              <a:avLst/>
              <a:gdLst>
                <a:gd name="T0" fmla="*/ 0 w 79"/>
                <a:gd name="T1" fmla="*/ 8 h 68"/>
                <a:gd name="T2" fmla="*/ 79 w 79"/>
                <a:gd name="T3" fmla="*/ 68 h 68"/>
                <a:gd name="T4" fmla="*/ 0 w 79"/>
                <a:gd name="T5" fmla="*/ 8 h 68"/>
              </a:gdLst>
              <a:ahLst/>
              <a:cxnLst>
                <a:cxn ang="0">
                  <a:pos x="T0" y="T1"/>
                </a:cxn>
                <a:cxn ang="0">
                  <a:pos x="T2" y="T3"/>
                </a:cxn>
                <a:cxn ang="0">
                  <a:pos x="T4" y="T5"/>
                </a:cxn>
              </a:cxnLst>
              <a:rect l="0" t="0" r="r" b="b"/>
              <a:pathLst>
                <a:path w="79" h="68">
                  <a:moveTo>
                    <a:pt x="0" y="8"/>
                  </a:moveTo>
                  <a:cubicBezTo>
                    <a:pt x="79" y="68"/>
                    <a:pt x="79" y="68"/>
                    <a:pt x="79" y="68"/>
                  </a:cubicBezTo>
                  <a:cubicBezTo>
                    <a:pt x="78" y="61"/>
                    <a:pt x="62" y="0"/>
                    <a:pt x="0" y="8"/>
                  </a:cubicBezTo>
                  <a:close/>
                </a:path>
              </a:pathLst>
            </a:custGeom>
            <a:solidFill>
              <a:srgbClr val="2BA400"/>
            </a:solidFill>
            <a:ln>
              <a:noFill/>
            </a:ln>
          </p:spPr>
          <p:txBody>
            <a:bodyPr lIns="68580" tIns="34290" rIns="68580" bIns="34290"/>
            <a:lstStyle/>
            <a:p>
              <a:pPr>
                <a:defRPr/>
              </a:pPr>
              <a:endParaRPr lang="zh-CN" altLang="en-US" sz="1350"/>
            </a:p>
          </p:txBody>
        </p:sp>
        <p:sp>
          <p:nvSpPr>
            <p:cNvPr id="111" name="Freeform 110"/>
            <p:cNvSpPr>
              <a:spLocks/>
            </p:cNvSpPr>
            <p:nvPr/>
          </p:nvSpPr>
          <p:spPr bwMode="auto">
            <a:xfrm>
              <a:off x="11082867" y="7589838"/>
              <a:ext cx="518584" cy="455612"/>
            </a:xfrm>
            <a:custGeom>
              <a:avLst/>
              <a:gdLst>
                <a:gd name="T0" fmla="*/ 4 w 84"/>
                <a:gd name="T1" fmla="*/ 0 h 74"/>
                <a:gd name="T2" fmla="*/ 0 w 84"/>
                <a:gd name="T3" fmla="*/ 1 h 74"/>
                <a:gd name="T4" fmla="*/ 84 w 84"/>
                <a:gd name="T5" fmla="*/ 61 h 74"/>
                <a:gd name="T6" fmla="*/ 83 w 84"/>
                <a:gd name="T7" fmla="*/ 60 h 74"/>
                <a:gd name="T8" fmla="*/ 4 w 84"/>
                <a:gd name="T9" fmla="*/ 0 h 74"/>
              </a:gdLst>
              <a:ahLst/>
              <a:cxnLst>
                <a:cxn ang="0">
                  <a:pos x="T0" y="T1"/>
                </a:cxn>
                <a:cxn ang="0">
                  <a:pos x="T2" y="T3"/>
                </a:cxn>
                <a:cxn ang="0">
                  <a:pos x="T4" y="T5"/>
                </a:cxn>
                <a:cxn ang="0">
                  <a:pos x="T6" y="T7"/>
                </a:cxn>
                <a:cxn ang="0">
                  <a:pos x="T8" y="T9"/>
                </a:cxn>
              </a:cxnLst>
              <a:rect l="0" t="0" r="r" b="b"/>
              <a:pathLst>
                <a:path w="84" h="74">
                  <a:moveTo>
                    <a:pt x="4" y="0"/>
                  </a:moveTo>
                  <a:cubicBezTo>
                    <a:pt x="3" y="0"/>
                    <a:pt x="1" y="0"/>
                    <a:pt x="0" y="1"/>
                  </a:cubicBezTo>
                  <a:cubicBezTo>
                    <a:pt x="0" y="1"/>
                    <a:pt x="16" y="74"/>
                    <a:pt x="84" y="61"/>
                  </a:cubicBezTo>
                  <a:cubicBezTo>
                    <a:pt x="84" y="61"/>
                    <a:pt x="84" y="61"/>
                    <a:pt x="83" y="60"/>
                  </a:cubicBezTo>
                  <a:lnTo>
                    <a:pt x="4" y="0"/>
                  </a:lnTo>
                  <a:close/>
                </a:path>
              </a:pathLst>
            </a:custGeom>
            <a:solidFill>
              <a:srgbClr val="236000"/>
            </a:solidFill>
            <a:ln>
              <a:noFill/>
            </a:ln>
          </p:spPr>
          <p:txBody>
            <a:bodyPr lIns="68580" tIns="34290" rIns="68580" bIns="34290"/>
            <a:lstStyle/>
            <a:p>
              <a:pPr>
                <a:defRPr/>
              </a:pPr>
              <a:endParaRPr lang="zh-CN" altLang="en-US" sz="1350"/>
            </a:p>
          </p:txBody>
        </p:sp>
        <p:sp>
          <p:nvSpPr>
            <p:cNvPr id="112" name="Freeform 111"/>
            <p:cNvSpPr>
              <a:spLocks/>
            </p:cNvSpPr>
            <p:nvPr/>
          </p:nvSpPr>
          <p:spPr bwMode="auto">
            <a:xfrm>
              <a:off x="12056534" y="7700963"/>
              <a:ext cx="141817" cy="357187"/>
            </a:xfrm>
            <a:custGeom>
              <a:avLst/>
              <a:gdLst>
                <a:gd name="T0" fmla="*/ 0 w 23"/>
                <a:gd name="T1" fmla="*/ 58 h 58"/>
                <a:gd name="T2" fmla="*/ 23 w 23"/>
                <a:gd name="T3" fmla="*/ 35 h 58"/>
                <a:gd name="T4" fmla="*/ 23 w 23"/>
                <a:gd name="T5" fmla="*/ 0 h 58"/>
                <a:gd name="T6" fmla="*/ 0 w 23"/>
                <a:gd name="T7" fmla="*/ 58 h 58"/>
              </a:gdLst>
              <a:ahLst/>
              <a:cxnLst>
                <a:cxn ang="0">
                  <a:pos x="T0" y="T1"/>
                </a:cxn>
                <a:cxn ang="0">
                  <a:pos x="T2" y="T3"/>
                </a:cxn>
                <a:cxn ang="0">
                  <a:pos x="T4" y="T5"/>
                </a:cxn>
                <a:cxn ang="0">
                  <a:pos x="T6" y="T7"/>
                </a:cxn>
              </a:cxnLst>
              <a:rect l="0" t="0" r="r" b="b"/>
              <a:pathLst>
                <a:path w="23" h="58">
                  <a:moveTo>
                    <a:pt x="0" y="58"/>
                  </a:moveTo>
                  <a:cubicBezTo>
                    <a:pt x="23" y="35"/>
                    <a:pt x="23" y="35"/>
                    <a:pt x="23" y="35"/>
                  </a:cubicBezTo>
                  <a:cubicBezTo>
                    <a:pt x="23" y="0"/>
                    <a:pt x="23" y="0"/>
                    <a:pt x="23" y="0"/>
                  </a:cubicBezTo>
                  <a:cubicBezTo>
                    <a:pt x="4" y="23"/>
                    <a:pt x="1" y="52"/>
                    <a:pt x="0" y="58"/>
                  </a:cubicBezTo>
                  <a:close/>
                </a:path>
              </a:pathLst>
            </a:custGeom>
            <a:solidFill>
              <a:srgbClr val="2BA400"/>
            </a:solidFill>
            <a:ln>
              <a:noFill/>
            </a:ln>
          </p:spPr>
          <p:txBody>
            <a:bodyPr lIns="68580" tIns="34290" rIns="68580" bIns="34290"/>
            <a:lstStyle/>
            <a:p>
              <a:pPr>
                <a:defRPr/>
              </a:pPr>
              <a:endParaRPr lang="zh-CN" altLang="en-US" sz="1350"/>
            </a:p>
          </p:txBody>
        </p:sp>
        <p:sp>
          <p:nvSpPr>
            <p:cNvPr id="113" name="Freeform 112"/>
            <p:cNvSpPr>
              <a:spLocks/>
            </p:cNvSpPr>
            <p:nvPr/>
          </p:nvSpPr>
          <p:spPr bwMode="auto">
            <a:xfrm>
              <a:off x="12056534" y="7916863"/>
              <a:ext cx="141817" cy="147637"/>
            </a:xfrm>
            <a:custGeom>
              <a:avLst/>
              <a:gdLst>
                <a:gd name="T0" fmla="*/ 0 w 23"/>
                <a:gd name="T1" fmla="*/ 23 h 24"/>
                <a:gd name="T2" fmla="*/ 0 w 23"/>
                <a:gd name="T3" fmla="*/ 24 h 24"/>
                <a:gd name="T4" fmla="*/ 23 w 23"/>
                <a:gd name="T5" fmla="*/ 22 h 24"/>
                <a:gd name="T6" fmla="*/ 23 w 23"/>
                <a:gd name="T7" fmla="*/ 0 h 24"/>
                <a:gd name="T8" fmla="*/ 0 w 23"/>
                <a:gd name="T9" fmla="*/ 23 h 24"/>
              </a:gdLst>
              <a:ahLst/>
              <a:cxnLst>
                <a:cxn ang="0">
                  <a:pos x="T0" y="T1"/>
                </a:cxn>
                <a:cxn ang="0">
                  <a:pos x="T2" y="T3"/>
                </a:cxn>
                <a:cxn ang="0">
                  <a:pos x="T4" y="T5"/>
                </a:cxn>
                <a:cxn ang="0">
                  <a:pos x="T6" y="T7"/>
                </a:cxn>
                <a:cxn ang="0">
                  <a:pos x="T8" y="T9"/>
                </a:cxn>
              </a:cxnLst>
              <a:rect l="0" t="0" r="r" b="b"/>
              <a:pathLst>
                <a:path w="23" h="24">
                  <a:moveTo>
                    <a:pt x="0" y="23"/>
                  </a:moveTo>
                  <a:cubicBezTo>
                    <a:pt x="0" y="23"/>
                    <a:pt x="0" y="24"/>
                    <a:pt x="0" y="24"/>
                  </a:cubicBezTo>
                  <a:cubicBezTo>
                    <a:pt x="8" y="24"/>
                    <a:pt x="16" y="24"/>
                    <a:pt x="23" y="22"/>
                  </a:cubicBezTo>
                  <a:cubicBezTo>
                    <a:pt x="23" y="0"/>
                    <a:pt x="23" y="0"/>
                    <a:pt x="23" y="0"/>
                  </a:cubicBezTo>
                  <a:lnTo>
                    <a:pt x="0" y="23"/>
                  </a:lnTo>
                  <a:close/>
                </a:path>
              </a:pathLst>
            </a:custGeom>
            <a:solidFill>
              <a:srgbClr val="236000"/>
            </a:solidFill>
            <a:ln>
              <a:noFill/>
            </a:ln>
          </p:spPr>
          <p:txBody>
            <a:bodyPr lIns="68580" tIns="34290" rIns="68580" bIns="34290"/>
            <a:lstStyle/>
            <a:p>
              <a:pPr>
                <a:defRPr/>
              </a:pPr>
              <a:endParaRPr lang="zh-CN" altLang="en-US" sz="1350"/>
            </a:p>
          </p:txBody>
        </p:sp>
        <p:sp>
          <p:nvSpPr>
            <p:cNvPr id="114" name="Freeform 113"/>
            <p:cNvSpPr>
              <a:spLocks/>
            </p:cNvSpPr>
            <p:nvPr/>
          </p:nvSpPr>
          <p:spPr bwMode="auto">
            <a:xfrm>
              <a:off x="11034184" y="8051800"/>
              <a:ext cx="518583" cy="523875"/>
            </a:xfrm>
            <a:custGeom>
              <a:avLst/>
              <a:gdLst>
                <a:gd name="T0" fmla="*/ 84 w 84"/>
                <a:gd name="T1" fmla="*/ 0 h 85"/>
                <a:gd name="T2" fmla="*/ 0 w 84"/>
                <a:gd name="T3" fmla="*/ 85 h 85"/>
                <a:gd name="T4" fmla="*/ 84 w 84"/>
                <a:gd name="T5" fmla="*/ 0 h 85"/>
              </a:gdLst>
              <a:ahLst/>
              <a:cxnLst>
                <a:cxn ang="0">
                  <a:pos x="T0" y="T1"/>
                </a:cxn>
                <a:cxn ang="0">
                  <a:pos x="T2" y="T3"/>
                </a:cxn>
                <a:cxn ang="0">
                  <a:pos x="T4" y="T5"/>
                </a:cxn>
              </a:cxnLst>
              <a:rect l="0" t="0" r="r" b="b"/>
              <a:pathLst>
                <a:path w="84" h="85">
                  <a:moveTo>
                    <a:pt x="84" y="0"/>
                  </a:moveTo>
                  <a:cubicBezTo>
                    <a:pt x="0" y="85"/>
                    <a:pt x="0" y="85"/>
                    <a:pt x="0" y="85"/>
                  </a:cubicBezTo>
                  <a:cubicBezTo>
                    <a:pt x="0" y="76"/>
                    <a:pt x="9" y="1"/>
                    <a:pt x="84" y="0"/>
                  </a:cubicBezTo>
                  <a:close/>
                </a:path>
              </a:pathLst>
            </a:custGeom>
            <a:solidFill>
              <a:srgbClr val="2BA400"/>
            </a:solidFill>
            <a:ln>
              <a:noFill/>
            </a:ln>
          </p:spPr>
          <p:txBody>
            <a:bodyPr lIns="68580" tIns="34290" rIns="68580" bIns="34290"/>
            <a:lstStyle/>
            <a:p>
              <a:pPr>
                <a:defRPr/>
              </a:pPr>
              <a:endParaRPr lang="zh-CN" altLang="en-US" sz="1350"/>
            </a:p>
          </p:txBody>
        </p:sp>
        <p:sp>
          <p:nvSpPr>
            <p:cNvPr id="115" name="Freeform 114"/>
            <p:cNvSpPr>
              <a:spLocks/>
            </p:cNvSpPr>
            <p:nvPr/>
          </p:nvSpPr>
          <p:spPr bwMode="auto">
            <a:xfrm>
              <a:off x="11034184" y="8051800"/>
              <a:ext cx="548216" cy="530225"/>
            </a:xfrm>
            <a:custGeom>
              <a:avLst/>
              <a:gdLst>
                <a:gd name="T0" fmla="*/ 89 w 89"/>
                <a:gd name="T1" fmla="*/ 0 h 86"/>
                <a:gd name="T2" fmla="*/ 84 w 89"/>
                <a:gd name="T3" fmla="*/ 0 h 86"/>
                <a:gd name="T4" fmla="*/ 0 w 89"/>
                <a:gd name="T5" fmla="*/ 85 h 86"/>
                <a:gd name="T6" fmla="*/ 0 w 89"/>
                <a:gd name="T7" fmla="*/ 86 h 86"/>
                <a:gd name="T8" fmla="*/ 16 w 89"/>
                <a:gd name="T9" fmla="*/ 86 h 86"/>
                <a:gd name="T10" fmla="*/ 89 w 89"/>
                <a:gd name="T11" fmla="*/ 0 h 86"/>
              </a:gdLst>
              <a:ahLst/>
              <a:cxnLst>
                <a:cxn ang="0">
                  <a:pos x="T0" y="T1"/>
                </a:cxn>
                <a:cxn ang="0">
                  <a:pos x="T2" y="T3"/>
                </a:cxn>
                <a:cxn ang="0">
                  <a:pos x="T4" y="T5"/>
                </a:cxn>
                <a:cxn ang="0">
                  <a:pos x="T6" y="T7"/>
                </a:cxn>
                <a:cxn ang="0">
                  <a:pos x="T8" y="T9"/>
                </a:cxn>
                <a:cxn ang="0">
                  <a:pos x="T10" y="T11"/>
                </a:cxn>
              </a:cxnLst>
              <a:rect l="0" t="0" r="r" b="b"/>
              <a:pathLst>
                <a:path w="89" h="86">
                  <a:moveTo>
                    <a:pt x="89" y="0"/>
                  </a:moveTo>
                  <a:cubicBezTo>
                    <a:pt x="87" y="0"/>
                    <a:pt x="86" y="0"/>
                    <a:pt x="84" y="0"/>
                  </a:cubicBezTo>
                  <a:cubicBezTo>
                    <a:pt x="0" y="85"/>
                    <a:pt x="0" y="85"/>
                    <a:pt x="0" y="85"/>
                  </a:cubicBezTo>
                  <a:cubicBezTo>
                    <a:pt x="0" y="86"/>
                    <a:pt x="0" y="86"/>
                    <a:pt x="0" y="86"/>
                  </a:cubicBezTo>
                  <a:cubicBezTo>
                    <a:pt x="16" y="86"/>
                    <a:pt x="16" y="86"/>
                    <a:pt x="16" y="86"/>
                  </a:cubicBezTo>
                  <a:cubicBezTo>
                    <a:pt x="83" y="78"/>
                    <a:pt x="89" y="0"/>
                    <a:pt x="89" y="0"/>
                  </a:cubicBezTo>
                  <a:close/>
                </a:path>
              </a:pathLst>
            </a:custGeom>
            <a:solidFill>
              <a:srgbClr val="236000"/>
            </a:solidFill>
            <a:ln>
              <a:noFill/>
            </a:ln>
          </p:spPr>
          <p:txBody>
            <a:bodyPr lIns="68580" tIns="34290" rIns="68580" bIns="34290"/>
            <a:lstStyle/>
            <a:p>
              <a:pPr>
                <a:defRPr/>
              </a:pPr>
              <a:endParaRPr lang="zh-CN" altLang="en-US" sz="1350"/>
            </a:p>
          </p:txBody>
        </p:sp>
        <p:sp>
          <p:nvSpPr>
            <p:cNvPr id="116" name="Freeform 115"/>
            <p:cNvSpPr>
              <a:spLocks/>
            </p:cNvSpPr>
            <p:nvPr/>
          </p:nvSpPr>
          <p:spPr bwMode="auto">
            <a:xfrm>
              <a:off x="11034184" y="8582025"/>
              <a:ext cx="99483" cy="6350"/>
            </a:xfrm>
            <a:custGeom>
              <a:avLst/>
              <a:gdLst>
                <a:gd name="T0" fmla="*/ 0 w 16"/>
                <a:gd name="T1" fmla="*/ 0 h 1"/>
                <a:gd name="T2" fmla="*/ 0 w 16"/>
                <a:gd name="T3" fmla="*/ 0 h 1"/>
                <a:gd name="T4" fmla="*/ 16 w 16"/>
                <a:gd name="T5" fmla="*/ 0 h 1"/>
                <a:gd name="T6" fmla="*/ 0 w 16"/>
                <a:gd name="T7" fmla="*/ 0 h 1"/>
              </a:gdLst>
              <a:ahLst/>
              <a:cxnLst>
                <a:cxn ang="0">
                  <a:pos x="T0" y="T1"/>
                </a:cxn>
                <a:cxn ang="0">
                  <a:pos x="T2" y="T3"/>
                </a:cxn>
                <a:cxn ang="0">
                  <a:pos x="T4" y="T5"/>
                </a:cxn>
                <a:cxn ang="0">
                  <a:pos x="T6" y="T7"/>
                </a:cxn>
              </a:cxnLst>
              <a:rect l="0" t="0" r="r" b="b"/>
              <a:pathLst>
                <a:path w="16" h="1">
                  <a:moveTo>
                    <a:pt x="0" y="0"/>
                  </a:moveTo>
                  <a:cubicBezTo>
                    <a:pt x="0" y="0"/>
                    <a:pt x="0" y="0"/>
                    <a:pt x="0" y="0"/>
                  </a:cubicBezTo>
                  <a:cubicBezTo>
                    <a:pt x="6" y="1"/>
                    <a:pt x="11" y="0"/>
                    <a:pt x="16" y="0"/>
                  </a:cubicBezTo>
                  <a:lnTo>
                    <a:pt x="0" y="0"/>
                  </a:lnTo>
                  <a:close/>
                </a:path>
              </a:pathLst>
            </a:custGeom>
            <a:solidFill>
              <a:srgbClr val="236000"/>
            </a:solidFill>
            <a:ln>
              <a:noFill/>
            </a:ln>
          </p:spPr>
          <p:txBody>
            <a:bodyPr lIns="68580" tIns="34290" rIns="68580" bIns="34290"/>
            <a:lstStyle/>
            <a:p>
              <a:pPr>
                <a:defRPr/>
              </a:pPr>
              <a:endParaRPr lang="zh-CN" altLang="en-US" sz="1350"/>
            </a:p>
          </p:txBody>
        </p:sp>
        <p:sp>
          <p:nvSpPr>
            <p:cNvPr id="117" name="Freeform 116"/>
            <p:cNvSpPr>
              <a:spLocks/>
            </p:cNvSpPr>
            <p:nvPr/>
          </p:nvSpPr>
          <p:spPr bwMode="auto">
            <a:xfrm>
              <a:off x="10124018" y="7983538"/>
              <a:ext cx="522816" cy="525462"/>
            </a:xfrm>
            <a:custGeom>
              <a:avLst/>
              <a:gdLst>
                <a:gd name="T0" fmla="*/ 85 w 85"/>
                <a:gd name="T1" fmla="*/ 0 h 85"/>
                <a:gd name="T2" fmla="*/ 0 w 85"/>
                <a:gd name="T3" fmla="*/ 85 h 85"/>
                <a:gd name="T4" fmla="*/ 85 w 85"/>
                <a:gd name="T5" fmla="*/ 0 h 85"/>
              </a:gdLst>
              <a:ahLst/>
              <a:cxnLst>
                <a:cxn ang="0">
                  <a:pos x="T0" y="T1"/>
                </a:cxn>
                <a:cxn ang="0">
                  <a:pos x="T2" y="T3"/>
                </a:cxn>
                <a:cxn ang="0">
                  <a:pos x="T4" y="T5"/>
                </a:cxn>
              </a:cxnLst>
              <a:rect l="0" t="0" r="r" b="b"/>
              <a:pathLst>
                <a:path w="85" h="85">
                  <a:moveTo>
                    <a:pt x="85" y="0"/>
                  </a:moveTo>
                  <a:cubicBezTo>
                    <a:pt x="0" y="85"/>
                    <a:pt x="0" y="85"/>
                    <a:pt x="0" y="85"/>
                  </a:cubicBezTo>
                  <a:cubicBezTo>
                    <a:pt x="1" y="76"/>
                    <a:pt x="10" y="1"/>
                    <a:pt x="85" y="0"/>
                  </a:cubicBezTo>
                  <a:close/>
                </a:path>
              </a:pathLst>
            </a:custGeom>
            <a:solidFill>
              <a:srgbClr val="2BA400"/>
            </a:solidFill>
            <a:ln>
              <a:noFill/>
            </a:ln>
          </p:spPr>
          <p:txBody>
            <a:bodyPr lIns="68580" tIns="34290" rIns="68580" bIns="34290"/>
            <a:lstStyle/>
            <a:p>
              <a:pPr>
                <a:defRPr/>
              </a:pPr>
              <a:endParaRPr lang="zh-CN" altLang="en-US" sz="1350"/>
            </a:p>
          </p:txBody>
        </p:sp>
        <p:sp>
          <p:nvSpPr>
            <p:cNvPr id="118" name="Freeform 117"/>
            <p:cNvSpPr>
              <a:spLocks/>
            </p:cNvSpPr>
            <p:nvPr/>
          </p:nvSpPr>
          <p:spPr bwMode="auto">
            <a:xfrm>
              <a:off x="10124018" y="7983538"/>
              <a:ext cx="548216" cy="561975"/>
            </a:xfrm>
            <a:custGeom>
              <a:avLst/>
              <a:gdLst>
                <a:gd name="T0" fmla="*/ 85 w 89"/>
                <a:gd name="T1" fmla="*/ 0 h 91"/>
                <a:gd name="T2" fmla="*/ 89 w 89"/>
                <a:gd name="T3" fmla="*/ 0 h 91"/>
                <a:gd name="T4" fmla="*/ 0 w 89"/>
                <a:gd name="T5" fmla="*/ 86 h 91"/>
                <a:gd name="T6" fmla="*/ 0 w 89"/>
                <a:gd name="T7" fmla="*/ 85 h 91"/>
                <a:gd name="T8" fmla="*/ 85 w 89"/>
                <a:gd name="T9" fmla="*/ 0 h 91"/>
              </a:gdLst>
              <a:ahLst/>
              <a:cxnLst>
                <a:cxn ang="0">
                  <a:pos x="T0" y="T1"/>
                </a:cxn>
                <a:cxn ang="0">
                  <a:pos x="T2" y="T3"/>
                </a:cxn>
                <a:cxn ang="0">
                  <a:pos x="T4" y="T5"/>
                </a:cxn>
                <a:cxn ang="0">
                  <a:pos x="T6" y="T7"/>
                </a:cxn>
                <a:cxn ang="0">
                  <a:pos x="T8" y="T9"/>
                </a:cxn>
              </a:cxnLst>
              <a:rect l="0" t="0" r="r" b="b"/>
              <a:pathLst>
                <a:path w="89" h="91">
                  <a:moveTo>
                    <a:pt x="85" y="0"/>
                  </a:moveTo>
                  <a:cubicBezTo>
                    <a:pt x="86" y="0"/>
                    <a:pt x="88" y="0"/>
                    <a:pt x="89" y="0"/>
                  </a:cubicBezTo>
                  <a:cubicBezTo>
                    <a:pt x="89" y="0"/>
                    <a:pt x="82" y="91"/>
                    <a:pt x="0" y="86"/>
                  </a:cubicBezTo>
                  <a:cubicBezTo>
                    <a:pt x="0" y="86"/>
                    <a:pt x="0" y="86"/>
                    <a:pt x="0" y="85"/>
                  </a:cubicBezTo>
                  <a:lnTo>
                    <a:pt x="85" y="0"/>
                  </a:lnTo>
                  <a:close/>
                </a:path>
              </a:pathLst>
            </a:custGeom>
            <a:solidFill>
              <a:srgbClr val="236000"/>
            </a:solidFill>
            <a:ln>
              <a:noFill/>
            </a:ln>
          </p:spPr>
          <p:txBody>
            <a:bodyPr lIns="68580" tIns="34290" rIns="68580" bIns="34290"/>
            <a:lstStyle/>
            <a:p>
              <a:pPr>
                <a:defRPr/>
              </a:pPr>
              <a:endParaRPr lang="zh-CN" altLang="en-US" sz="1350"/>
            </a:p>
          </p:txBody>
        </p:sp>
        <p:sp>
          <p:nvSpPr>
            <p:cNvPr id="119" name="Freeform 118"/>
            <p:cNvSpPr>
              <a:spLocks/>
            </p:cNvSpPr>
            <p:nvPr/>
          </p:nvSpPr>
          <p:spPr bwMode="auto">
            <a:xfrm>
              <a:off x="10392834" y="6813550"/>
              <a:ext cx="1153584" cy="1071563"/>
            </a:xfrm>
            <a:custGeom>
              <a:avLst/>
              <a:gdLst>
                <a:gd name="T0" fmla="*/ 84 w 187"/>
                <a:gd name="T1" fmla="*/ 69 h 174"/>
                <a:gd name="T2" fmla="*/ 79 w 187"/>
                <a:gd name="T3" fmla="*/ 4 h 174"/>
                <a:gd name="T4" fmla="*/ 98 w 187"/>
                <a:gd name="T5" fmla="*/ 64 h 174"/>
                <a:gd name="T6" fmla="*/ 148 w 187"/>
                <a:gd name="T7" fmla="*/ 43 h 174"/>
                <a:gd name="T8" fmla="*/ 116 w 187"/>
                <a:gd name="T9" fmla="*/ 80 h 174"/>
                <a:gd name="T10" fmla="*/ 176 w 187"/>
                <a:gd name="T11" fmla="*/ 97 h 174"/>
                <a:gd name="T12" fmla="*/ 113 w 187"/>
                <a:gd name="T13" fmla="*/ 99 h 174"/>
                <a:gd name="T14" fmla="*/ 138 w 187"/>
                <a:gd name="T15" fmla="*/ 149 h 174"/>
                <a:gd name="T16" fmla="*/ 97 w 187"/>
                <a:gd name="T17" fmla="*/ 114 h 174"/>
                <a:gd name="T18" fmla="*/ 89 w 187"/>
                <a:gd name="T19" fmla="*/ 169 h 174"/>
                <a:gd name="T20" fmla="*/ 73 w 187"/>
                <a:gd name="T21" fmla="*/ 118 h 174"/>
                <a:gd name="T22" fmla="*/ 19 w 187"/>
                <a:gd name="T23" fmla="*/ 129 h 174"/>
                <a:gd name="T24" fmla="*/ 59 w 187"/>
                <a:gd name="T25" fmla="*/ 102 h 174"/>
                <a:gd name="T26" fmla="*/ 11 w 187"/>
                <a:gd name="T27" fmla="*/ 66 h 174"/>
                <a:gd name="T28" fmla="*/ 70 w 187"/>
                <a:gd name="T29" fmla="*/ 7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174">
                  <a:moveTo>
                    <a:pt x="84" y="69"/>
                  </a:moveTo>
                  <a:cubicBezTo>
                    <a:pt x="58" y="73"/>
                    <a:pt x="50" y="9"/>
                    <a:pt x="79" y="4"/>
                  </a:cubicBezTo>
                  <a:cubicBezTo>
                    <a:pt x="110" y="0"/>
                    <a:pt x="101" y="48"/>
                    <a:pt x="98" y="64"/>
                  </a:cubicBezTo>
                  <a:cubicBezTo>
                    <a:pt x="105" y="51"/>
                    <a:pt x="138" y="14"/>
                    <a:pt x="148" y="43"/>
                  </a:cubicBezTo>
                  <a:cubicBezTo>
                    <a:pt x="155" y="62"/>
                    <a:pt x="127" y="71"/>
                    <a:pt x="116" y="80"/>
                  </a:cubicBezTo>
                  <a:cubicBezTo>
                    <a:pt x="130" y="66"/>
                    <a:pt x="187" y="73"/>
                    <a:pt x="176" y="97"/>
                  </a:cubicBezTo>
                  <a:cubicBezTo>
                    <a:pt x="168" y="118"/>
                    <a:pt x="126" y="104"/>
                    <a:pt x="113" y="99"/>
                  </a:cubicBezTo>
                  <a:cubicBezTo>
                    <a:pt x="128" y="108"/>
                    <a:pt x="170" y="133"/>
                    <a:pt x="138" y="149"/>
                  </a:cubicBezTo>
                  <a:cubicBezTo>
                    <a:pt x="112" y="163"/>
                    <a:pt x="104" y="130"/>
                    <a:pt x="97" y="114"/>
                  </a:cubicBezTo>
                  <a:cubicBezTo>
                    <a:pt x="101" y="130"/>
                    <a:pt x="113" y="164"/>
                    <a:pt x="89" y="169"/>
                  </a:cubicBezTo>
                  <a:cubicBezTo>
                    <a:pt x="66" y="174"/>
                    <a:pt x="56" y="132"/>
                    <a:pt x="73" y="118"/>
                  </a:cubicBezTo>
                  <a:cubicBezTo>
                    <a:pt x="63" y="129"/>
                    <a:pt x="29" y="149"/>
                    <a:pt x="19" y="129"/>
                  </a:cubicBezTo>
                  <a:cubicBezTo>
                    <a:pt x="7" y="107"/>
                    <a:pt x="48" y="106"/>
                    <a:pt x="59" y="102"/>
                  </a:cubicBezTo>
                  <a:cubicBezTo>
                    <a:pt x="44" y="105"/>
                    <a:pt x="0" y="87"/>
                    <a:pt x="11" y="66"/>
                  </a:cubicBezTo>
                  <a:cubicBezTo>
                    <a:pt x="21" y="45"/>
                    <a:pt x="65" y="69"/>
                    <a:pt x="70" y="76"/>
                  </a:cubicBezTo>
                </a:path>
              </a:pathLst>
            </a:custGeom>
            <a:solidFill>
              <a:srgbClr val="FFFFFF"/>
            </a:solidFill>
            <a:ln>
              <a:noFill/>
            </a:ln>
          </p:spPr>
          <p:txBody>
            <a:bodyPr lIns="68580" tIns="34290" rIns="68580" bIns="34290"/>
            <a:lstStyle/>
            <a:p>
              <a:pPr>
                <a:defRPr/>
              </a:pPr>
              <a:endParaRPr lang="zh-CN" altLang="en-US" sz="1350"/>
            </a:p>
          </p:txBody>
        </p:sp>
        <p:sp>
          <p:nvSpPr>
            <p:cNvPr id="120" name="Oval 119"/>
            <p:cNvSpPr>
              <a:spLocks noChangeArrowheads="1"/>
            </p:cNvSpPr>
            <p:nvPr/>
          </p:nvSpPr>
          <p:spPr bwMode="auto">
            <a:xfrm>
              <a:off x="10714567" y="7151688"/>
              <a:ext cx="474133" cy="474662"/>
            </a:xfrm>
            <a:prstGeom prst="ellipse">
              <a:avLst/>
            </a:prstGeom>
            <a:solidFill>
              <a:srgbClr val="440000"/>
            </a:solidFill>
            <a:ln>
              <a:noFill/>
            </a:ln>
          </p:spPr>
          <p:txBody>
            <a:bodyPr lIns="68580" tIns="34290" rIns="68580" bIns="34290"/>
            <a:lstStyle/>
            <a:p>
              <a:pPr>
                <a:defRPr/>
              </a:pPr>
              <a:endParaRPr lang="zh-CN" altLang="en-US" sz="1350"/>
            </a:p>
          </p:txBody>
        </p:sp>
        <p:sp>
          <p:nvSpPr>
            <p:cNvPr id="121" name="Oval 120"/>
            <p:cNvSpPr>
              <a:spLocks noChangeArrowheads="1"/>
            </p:cNvSpPr>
            <p:nvPr/>
          </p:nvSpPr>
          <p:spPr bwMode="auto">
            <a:xfrm>
              <a:off x="10788651" y="7275513"/>
              <a:ext cx="10583"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2" name="Oval 121"/>
            <p:cNvSpPr>
              <a:spLocks noChangeArrowheads="1"/>
            </p:cNvSpPr>
            <p:nvPr/>
          </p:nvSpPr>
          <p:spPr bwMode="auto">
            <a:xfrm>
              <a:off x="10966451" y="723265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3" name="Oval 122"/>
            <p:cNvSpPr>
              <a:spLocks noChangeArrowheads="1"/>
            </p:cNvSpPr>
            <p:nvPr/>
          </p:nvSpPr>
          <p:spPr bwMode="auto">
            <a:xfrm>
              <a:off x="10930467" y="7318375"/>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4" name="Oval 123"/>
            <p:cNvSpPr>
              <a:spLocks noChangeArrowheads="1"/>
            </p:cNvSpPr>
            <p:nvPr/>
          </p:nvSpPr>
          <p:spPr bwMode="auto">
            <a:xfrm>
              <a:off x="11108267" y="7312025"/>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5" name="Oval 124"/>
            <p:cNvSpPr>
              <a:spLocks noChangeArrowheads="1"/>
            </p:cNvSpPr>
            <p:nvPr/>
          </p:nvSpPr>
          <p:spPr bwMode="auto">
            <a:xfrm>
              <a:off x="11057467" y="7448550"/>
              <a:ext cx="12700" cy="11113"/>
            </a:xfrm>
            <a:prstGeom prst="ellipse">
              <a:avLst/>
            </a:prstGeom>
            <a:solidFill>
              <a:srgbClr val="FFFFFF"/>
            </a:solidFill>
            <a:ln>
              <a:noFill/>
            </a:ln>
          </p:spPr>
          <p:txBody>
            <a:bodyPr lIns="68580" tIns="34290" rIns="68580" bIns="34290"/>
            <a:lstStyle/>
            <a:p>
              <a:pPr>
                <a:defRPr/>
              </a:pPr>
              <a:endParaRPr lang="zh-CN" altLang="en-US" sz="1350"/>
            </a:p>
          </p:txBody>
        </p:sp>
        <p:sp>
          <p:nvSpPr>
            <p:cNvPr id="126" name="Oval 125"/>
            <p:cNvSpPr>
              <a:spLocks noChangeArrowheads="1"/>
            </p:cNvSpPr>
            <p:nvPr/>
          </p:nvSpPr>
          <p:spPr bwMode="auto">
            <a:xfrm>
              <a:off x="10811934" y="7416800"/>
              <a:ext cx="12700" cy="12700"/>
            </a:xfrm>
            <a:prstGeom prst="ellipse">
              <a:avLst/>
            </a:prstGeom>
            <a:solidFill>
              <a:srgbClr val="FFFFFF"/>
            </a:solidFill>
            <a:ln>
              <a:noFill/>
            </a:ln>
          </p:spPr>
          <p:txBody>
            <a:bodyPr lIns="68580" tIns="34290" rIns="68580" bIns="34290"/>
            <a:lstStyle/>
            <a:p>
              <a:pPr>
                <a:defRPr/>
              </a:pPr>
              <a:endParaRPr lang="zh-CN" altLang="en-US" sz="1350"/>
            </a:p>
          </p:txBody>
        </p:sp>
        <p:sp>
          <p:nvSpPr>
            <p:cNvPr id="127" name="Oval 126"/>
            <p:cNvSpPr>
              <a:spLocks noChangeArrowheads="1"/>
            </p:cNvSpPr>
            <p:nvPr/>
          </p:nvSpPr>
          <p:spPr bwMode="auto">
            <a:xfrm>
              <a:off x="10972800" y="7435850"/>
              <a:ext cx="12700"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8" name="Oval 127"/>
            <p:cNvSpPr>
              <a:spLocks noChangeArrowheads="1"/>
            </p:cNvSpPr>
            <p:nvPr/>
          </p:nvSpPr>
          <p:spPr bwMode="auto">
            <a:xfrm>
              <a:off x="10943167" y="7540625"/>
              <a:ext cx="16933" cy="19050"/>
            </a:xfrm>
            <a:prstGeom prst="ellipse">
              <a:avLst/>
            </a:prstGeom>
            <a:solidFill>
              <a:srgbClr val="FFFFFF"/>
            </a:solidFill>
            <a:ln>
              <a:noFill/>
            </a:ln>
          </p:spPr>
          <p:txBody>
            <a:bodyPr lIns="68580" tIns="34290" rIns="68580" bIns="34290"/>
            <a:lstStyle/>
            <a:p>
              <a:pPr>
                <a:defRPr/>
              </a:pPr>
              <a:endParaRPr lang="zh-CN" altLang="en-US" sz="1350"/>
            </a:p>
          </p:txBody>
        </p:sp>
        <p:sp>
          <p:nvSpPr>
            <p:cNvPr id="129" name="Rectangle 128"/>
            <p:cNvSpPr>
              <a:spLocks noChangeArrowheads="1"/>
            </p:cNvSpPr>
            <p:nvPr/>
          </p:nvSpPr>
          <p:spPr bwMode="auto">
            <a:xfrm>
              <a:off x="-6350" y="8175625"/>
              <a:ext cx="12204701" cy="184150"/>
            </a:xfrm>
            <a:prstGeom prst="rect">
              <a:avLst/>
            </a:prstGeom>
            <a:solidFill>
              <a:srgbClr val="FFFFFF"/>
            </a:solidFill>
            <a:ln>
              <a:noFill/>
            </a:ln>
          </p:spPr>
          <p:txBody>
            <a:bodyPr lIns="68580" tIns="34290" rIns="68580" bIns="34290"/>
            <a:lstStyle/>
            <a:p>
              <a:pPr>
                <a:defRPr/>
              </a:pPr>
              <a:endParaRPr lang="zh-CN" altLang="en-US" sz="1350"/>
            </a:p>
          </p:txBody>
        </p:sp>
        <p:sp>
          <p:nvSpPr>
            <p:cNvPr id="130" name="Freeform 129"/>
            <p:cNvSpPr>
              <a:spLocks/>
            </p:cNvSpPr>
            <p:nvPr/>
          </p:nvSpPr>
          <p:spPr bwMode="auto">
            <a:xfrm>
              <a:off x="281518"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1" name="Freeform 130"/>
            <p:cNvSpPr>
              <a:spLocks/>
            </p:cNvSpPr>
            <p:nvPr/>
          </p:nvSpPr>
          <p:spPr bwMode="auto">
            <a:xfrm>
              <a:off x="960967" y="7799388"/>
              <a:ext cx="190500" cy="782637"/>
            </a:xfrm>
            <a:custGeom>
              <a:avLst/>
              <a:gdLst>
                <a:gd name="T0" fmla="*/ 31 w 31"/>
                <a:gd name="T1" fmla="*/ 12 h 127"/>
                <a:gd name="T2" fmla="*/ 15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5"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2" name="Freeform 131"/>
            <p:cNvSpPr>
              <a:spLocks/>
            </p:cNvSpPr>
            <p:nvPr/>
          </p:nvSpPr>
          <p:spPr bwMode="auto">
            <a:xfrm>
              <a:off x="1644651"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3" name="Freeform 132"/>
            <p:cNvSpPr>
              <a:spLocks/>
            </p:cNvSpPr>
            <p:nvPr/>
          </p:nvSpPr>
          <p:spPr bwMode="auto">
            <a:xfrm>
              <a:off x="2319867"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4" name="Freeform 133"/>
            <p:cNvSpPr>
              <a:spLocks/>
            </p:cNvSpPr>
            <p:nvPr/>
          </p:nvSpPr>
          <p:spPr bwMode="auto">
            <a:xfrm>
              <a:off x="2999318"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35" name="Freeform 134"/>
            <p:cNvSpPr>
              <a:spLocks/>
            </p:cNvSpPr>
            <p:nvPr/>
          </p:nvSpPr>
          <p:spPr bwMode="auto">
            <a:xfrm>
              <a:off x="3680885"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6" name="Freeform 135"/>
            <p:cNvSpPr>
              <a:spLocks/>
            </p:cNvSpPr>
            <p:nvPr/>
          </p:nvSpPr>
          <p:spPr bwMode="auto">
            <a:xfrm>
              <a:off x="43582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7" name="Freeform 136"/>
            <p:cNvSpPr>
              <a:spLocks/>
            </p:cNvSpPr>
            <p:nvPr/>
          </p:nvSpPr>
          <p:spPr bwMode="auto">
            <a:xfrm>
              <a:off x="50440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8" name="Freeform 137"/>
            <p:cNvSpPr>
              <a:spLocks/>
            </p:cNvSpPr>
            <p:nvPr/>
          </p:nvSpPr>
          <p:spPr bwMode="auto">
            <a:xfrm>
              <a:off x="571923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39" name="Freeform 138"/>
            <p:cNvSpPr>
              <a:spLocks/>
            </p:cNvSpPr>
            <p:nvPr/>
          </p:nvSpPr>
          <p:spPr bwMode="auto">
            <a:xfrm>
              <a:off x="63965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0" name="Freeform 139"/>
            <p:cNvSpPr>
              <a:spLocks/>
            </p:cNvSpPr>
            <p:nvPr/>
          </p:nvSpPr>
          <p:spPr bwMode="auto">
            <a:xfrm>
              <a:off x="7082367"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1" name="Freeform 140"/>
            <p:cNvSpPr>
              <a:spLocks/>
            </p:cNvSpPr>
            <p:nvPr/>
          </p:nvSpPr>
          <p:spPr bwMode="auto">
            <a:xfrm>
              <a:off x="7757584"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2" name="Freeform 141"/>
            <p:cNvSpPr>
              <a:spLocks/>
            </p:cNvSpPr>
            <p:nvPr/>
          </p:nvSpPr>
          <p:spPr bwMode="auto">
            <a:xfrm>
              <a:off x="8434918"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3" name="Freeform 142"/>
            <p:cNvSpPr>
              <a:spLocks/>
            </p:cNvSpPr>
            <p:nvPr/>
          </p:nvSpPr>
          <p:spPr bwMode="auto">
            <a:xfrm>
              <a:off x="9118600"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6"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4" name="Freeform 143"/>
            <p:cNvSpPr>
              <a:spLocks/>
            </p:cNvSpPr>
            <p:nvPr/>
          </p:nvSpPr>
          <p:spPr bwMode="auto">
            <a:xfrm>
              <a:off x="9795934" y="7799388"/>
              <a:ext cx="184151"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5" name="Freeform 144"/>
            <p:cNvSpPr>
              <a:spLocks/>
            </p:cNvSpPr>
            <p:nvPr/>
          </p:nvSpPr>
          <p:spPr bwMode="auto">
            <a:xfrm>
              <a:off x="10473267" y="7799388"/>
              <a:ext cx="190500" cy="782637"/>
            </a:xfrm>
            <a:custGeom>
              <a:avLst/>
              <a:gdLst>
                <a:gd name="T0" fmla="*/ 31 w 31"/>
                <a:gd name="T1" fmla="*/ 12 h 127"/>
                <a:gd name="T2" fmla="*/ 16 w 31"/>
                <a:gd name="T3" fmla="*/ 0 h 127"/>
                <a:gd name="T4" fmla="*/ 0 w 31"/>
                <a:gd name="T5" fmla="*/ 12 h 127"/>
                <a:gd name="T6" fmla="*/ 0 w 31"/>
                <a:gd name="T7" fmla="*/ 127 h 127"/>
                <a:gd name="T8" fmla="*/ 31 w 31"/>
                <a:gd name="T9" fmla="*/ 127 h 127"/>
                <a:gd name="T10" fmla="*/ 31 w 31"/>
                <a:gd name="T11" fmla="*/ 12 h 127"/>
              </a:gdLst>
              <a:ahLst/>
              <a:cxnLst>
                <a:cxn ang="0">
                  <a:pos x="T0" y="T1"/>
                </a:cxn>
                <a:cxn ang="0">
                  <a:pos x="T2" y="T3"/>
                </a:cxn>
                <a:cxn ang="0">
                  <a:pos x="T4" y="T5"/>
                </a:cxn>
                <a:cxn ang="0">
                  <a:pos x="T6" y="T7"/>
                </a:cxn>
                <a:cxn ang="0">
                  <a:pos x="T8" y="T9"/>
                </a:cxn>
                <a:cxn ang="0">
                  <a:pos x="T10" y="T11"/>
                </a:cxn>
              </a:cxnLst>
              <a:rect l="0" t="0" r="r" b="b"/>
              <a:pathLst>
                <a:path w="31" h="127">
                  <a:moveTo>
                    <a:pt x="31" y="12"/>
                  </a:moveTo>
                  <a:cubicBezTo>
                    <a:pt x="31" y="6"/>
                    <a:pt x="24" y="0"/>
                    <a:pt x="16" y="0"/>
                  </a:cubicBezTo>
                  <a:cubicBezTo>
                    <a:pt x="7" y="0"/>
                    <a:pt x="0" y="6"/>
                    <a:pt x="0" y="12"/>
                  </a:cubicBezTo>
                  <a:cubicBezTo>
                    <a:pt x="0" y="127"/>
                    <a:pt x="0" y="127"/>
                    <a:pt x="0" y="127"/>
                  </a:cubicBezTo>
                  <a:cubicBezTo>
                    <a:pt x="31" y="127"/>
                    <a:pt x="31" y="127"/>
                    <a:pt x="31" y="127"/>
                  </a:cubicBezTo>
                  <a:lnTo>
                    <a:pt x="31" y="12"/>
                  </a:lnTo>
                  <a:close/>
                </a:path>
              </a:pathLst>
            </a:custGeom>
            <a:solidFill>
              <a:srgbClr val="FFFFFF"/>
            </a:solidFill>
            <a:ln>
              <a:noFill/>
            </a:ln>
          </p:spPr>
          <p:txBody>
            <a:bodyPr lIns="68580" tIns="34290" rIns="68580" bIns="34290"/>
            <a:lstStyle/>
            <a:p>
              <a:pPr>
                <a:defRPr/>
              </a:pPr>
              <a:endParaRPr lang="zh-CN" altLang="en-US" sz="1350"/>
            </a:p>
          </p:txBody>
        </p:sp>
        <p:sp>
          <p:nvSpPr>
            <p:cNvPr id="146" name="Freeform 145"/>
            <p:cNvSpPr>
              <a:spLocks/>
            </p:cNvSpPr>
            <p:nvPr/>
          </p:nvSpPr>
          <p:spPr bwMode="auto">
            <a:xfrm>
              <a:off x="11156951" y="7799388"/>
              <a:ext cx="186267"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3"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sp>
          <p:nvSpPr>
            <p:cNvPr id="147" name="Freeform 146"/>
            <p:cNvSpPr>
              <a:spLocks/>
            </p:cNvSpPr>
            <p:nvPr/>
          </p:nvSpPr>
          <p:spPr bwMode="auto">
            <a:xfrm>
              <a:off x="11834284" y="7799388"/>
              <a:ext cx="184149" cy="782637"/>
            </a:xfrm>
            <a:custGeom>
              <a:avLst/>
              <a:gdLst>
                <a:gd name="T0" fmla="*/ 30 w 30"/>
                <a:gd name="T1" fmla="*/ 12 h 127"/>
                <a:gd name="T2" fmla="*/ 15 w 30"/>
                <a:gd name="T3" fmla="*/ 0 h 127"/>
                <a:gd name="T4" fmla="*/ 0 w 30"/>
                <a:gd name="T5" fmla="*/ 12 h 127"/>
                <a:gd name="T6" fmla="*/ 0 w 30"/>
                <a:gd name="T7" fmla="*/ 127 h 127"/>
                <a:gd name="T8" fmla="*/ 30 w 30"/>
                <a:gd name="T9" fmla="*/ 127 h 127"/>
                <a:gd name="T10" fmla="*/ 30 w 30"/>
                <a:gd name="T11" fmla="*/ 12 h 127"/>
              </a:gdLst>
              <a:ahLst/>
              <a:cxnLst>
                <a:cxn ang="0">
                  <a:pos x="T0" y="T1"/>
                </a:cxn>
                <a:cxn ang="0">
                  <a:pos x="T2" y="T3"/>
                </a:cxn>
                <a:cxn ang="0">
                  <a:pos x="T4" y="T5"/>
                </a:cxn>
                <a:cxn ang="0">
                  <a:pos x="T6" y="T7"/>
                </a:cxn>
                <a:cxn ang="0">
                  <a:pos x="T8" y="T9"/>
                </a:cxn>
                <a:cxn ang="0">
                  <a:pos x="T10" y="T11"/>
                </a:cxn>
              </a:cxnLst>
              <a:rect l="0" t="0" r="r" b="b"/>
              <a:pathLst>
                <a:path w="30" h="127">
                  <a:moveTo>
                    <a:pt x="30" y="12"/>
                  </a:moveTo>
                  <a:cubicBezTo>
                    <a:pt x="30" y="6"/>
                    <a:pt x="24" y="0"/>
                    <a:pt x="15" y="0"/>
                  </a:cubicBezTo>
                  <a:cubicBezTo>
                    <a:pt x="7" y="0"/>
                    <a:pt x="0" y="6"/>
                    <a:pt x="0" y="12"/>
                  </a:cubicBezTo>
                  <a:cubicBezTo>
                    <a:pt x="0" y="127"/>
                    <a:pt x="0" y="127"/>
                    <a:pt x="0" y="127"/>
                  </a:cubicBezTo>
                  <a:cubicBezTo>
                    <a:pt x="30" y="127"/>
                    <a:pt x="30" y="127"/>
                    <a:pt x="30" y="127"/>
                  </a:cubicBezTo>
                  <a:lnTo>
                    <a:pt x="30" y="12"/>
                  </a:lnTo>
                  <a:close/>
                </a:path>
              </a:pathLst>
            </a:custGeom>
            <a:solidFill>
              <a:srgbClr val="FFFFFF"/>
            </a:solidFill>
            <a:ln>
              <a:noFill/>
            </a:ln>
          </p:spPr>
          <p:txBody>
            <a:bodyPr lIns="68580" tIns="34290" rIns="68580" bIns="34290"/>
            <a:lstStyle/>
            <a:p>
              <a:pPr>
                <a:defRPr/>
              </a:pPr>
              <a:endParaRPr lang="zh-CN" altLang="en-US" sz="1350"/>
            </a:p>
          </p:txBody>
        </p:sp>
      </p:grpSp>
      <p:sp>
        <p:nvSpPr>
          <p:cNvPr id="2" name="Rectangle 1"/>
          <p:cNvSpPr/>
          <p:nvPr/>
        </p:nvSpPr>
        <p:spPr>
          <a:xfrm>
            <a:off x="1404494" y="2759588"/>
            <a:ext cx="9264808" cy="954107"/>
          </a:xfrm>
          <a:prstGeom prst="rect">
            <a:avLst/>
          </a:prstGeom>
        </p:spPr>
        <p:txBody>
          <a:bodyPr wrap="square">
            <a:spAutoFit/>
          </a:bodyPr>
          <a:lstStyle/>
          <a:p>
            <a:r>
              <a:rPr lang="en-US" sz="2800" dirty="0" err="1">
                <a:latin typeface="VNI-Avo" pitchFamily="2" charset="0"/>
              </a:rPr>
              <a:t>luoàng</a:t>
            </a:r>
            <a:r>
              <a:rPr lang="en-US" sz="2800" dirty="0">
                <a:latin typeface="VNI-Avo" pitchFamily="2" charset="0"/>
              </a:rPr>
              <a:t> </a:t>
            </a:r>
            <a:r>
              <a:rPr lang="en-US" sz="2800" dirty="0" err="1">
                <a:latin typeface="VNI-Avo" pitchFamily="2" charset="0"/>
              </a:rPr>
              <a:t>saùng</a:t>
            </a:r>
            <a:r>
              <a:rPr lang="en-US" sz="2800" dirty="0">
                <a:latin typeface="VNI-Avo" pitchFamily="2" charset="0"/>
              </a:rPr>
              <a:t>, </a:t>
            </a:r>
            <a:r>
              <a:rPr lang="en-US" sz="2800" dirty="0" err="1">
                <a:latin typeface="VNI-Avo" pitchFamily="2" charset="0"/>
              </a:rPr>
              <a:t>röïc</a:t>
            </a:r>
            <a:r>
              <a:rPr lang="en-US" sz="2800" dirty="0">
                <a:latin typeface="VNI-Avo" pitchFamily="2" charset="0"/>
              </a:rPr>
              <a:t> </a:t>
            </a:r>
            <a:r>
              <a:rPr lang="en-US" sz="2800" dirty="0" err="1">
                <a:latin typeface="VNI-Avo" pitchFamily="2" charset="0"/>
              </a:rPr>
              <a:t>rôõ</a:t>
            </a:r>
            <a:r>
              <a:rPr lang="en-US" sz="2800" dirty="0">
                <a:latin typeface="VNI-Avo" pitchFamily="2" charset="0"/>
              </a:rPr>
              <a:t>, </a:t>
            </a:r>
            <a:r>
              <a:rPr lang="en-US" sz="2800" dirty="0" err="1">
                <a:latin typeface="VNI-Avo" pitchFamily="2" charset="0"/>
              </a:rPr>
              <a:t>laáp</a:t>
            </a:r>
            <a:r>
              <a:rPr lang="en-US" sz="2800" dirty="0">
                <a:latin typeface="VNI-Avo" pitchFamily="2" charset="0"/>
              </a:rPr>
              <a:t> </a:t>
            </a:r>
            <a:r>
              <a:rPr lang="en-US" sz="2800" dirty="0" err="1">
                <a:latin typeface="VNI-Avo" pitchFamily="2" charset="0"/>
              </a:rPr>
              <a:t>laùnh</a:t>
            </a:r>
            <a:r>
              <a:rPr lang="en-US" sz="2800" dirty="0">
                <a:latin typeface="VNI-Avo" pitchFamily="2" charset="0"/>
              </a:rPr>
              <a:t>, </a:t>
            </a:r>
            <a:r>
              <a:rPr lang="en-US" sz="2800" dirty="0" err="1">
                <a:latin typeface="VNI-Avo" pitchFamily="2" charset="0"/>
              </a:rPr>
              <a:t>trong</a:t>
            </a:r>
            <a:r>
              <a:rPr lang="en-US" sz="2800" dirty="0">
                <a:latin typeface="VNI-Avo" pitchFamily="2" charset="0"/>
              </a:rPr>
              <a:t> </a:t>
            </a:r>
            <a:r>
              <a:rPr lang="en-US" sz="2800" dirty="0" err="1">
                <a:latin typeface="VNI-Avo" pitchFamily="2" charset="0"/>
              </a:rPr>
              <a:t>suoát</a:t>
            </a:r>
            <a:r>
              <a:rPr lang="en-US" sz="2800" dirty="0">
                <a:latin typeface="VNI-Avo" pitchFamily="2" charset="0"/>
              </a:rPr>
              <a:t>, </a:t>
            </a:r>
            <a:r>
              <a:rPr lang="en-US" sz="2800" dirty="0" err="1">
                <a:latin typeface="VNI-Avo" pitchFamily="2" charset="0"/>
              </a:rPr>
              <a:t>gôïn</a:t>
            </a:r>
            <a:r>
              <a:rPr lang="en-US" sz="2800" dirty="0">
                <a:latin typeface="VNI-Avo" pitchFamily="2" charset="0"/>
              </a:rPr>
              <a:t> </a:t>
            </a:r>
            <a:r>
              <a:rPr lang="en-US" sz="2800" dirty="0" err="1">
                <a:latin typeface="VNI-Avo" pitchFamily="2" charset="0"/>
              </a:rPr>
              <a:t>soùng</a:t>
            </a:r>
            <a:r>
              <a:rPr lang="en-US" sz="2800" dirty="0">
                <a:latin typeface="VNI-Avo" pitchFamily="2" charset="0"/>
              </a:rPr>
              <a:t>, </a:t>
            </a:r>
            <a:r>
              <a:rPr lang="en-US" sz="2800" dirty="0" err="1">
                <a:latin typeface="VNI-Avo" pitchFamily="2" charset="0"/>
              </a:rPr>
              <a:t>vui</a:t>
            </a:r>
            <a:r>
              <a:rPr lang="en-US" sz="2800" dirty="0">
                <a:latin typeface="VNI-Avo" pitchFamily="2" charset="0"/>
              </a:rPr>
              <a:t> </a:t>
            </a:r>
            <a:r>
              <a:rPr lang="en-US" sz="2800" dirty="0" err="1">
                <a:latin typeface="VNI-Avo" pitchFamily="2" charset="0"/>
              </a:rPr>
              <a:t>söôùng</a:t>
            </a:r>
            <a:endParaRPr lang="en-US" sz="2800" dirty="0"/>
          </a:p>
        </p:txBody>
      </p:sp>
      <p:sp>
        <p:nvSpPr>
          <p:cNvPr id="152" name="Rectangle 151"/>
          <p:cNvSpPr/>
          <p:nvPr/>
        </p:nvSpPr>
        <p:spPr>
          <a:xfrm>
            <a:off x="1551513" y="1964904"/>
            <a:ext cx="9264808" cy="523220"/>
          </a:xfrm>
          <a:prstGeom prst="rect">
            <a:avLst/>
          </a:prstGeom>
        </p:spPr>
        <p:txBody>
          <a:bodyPr wrap="square">
            <a:spAutoFit/>
          </a:bodyPr>
          <a:lstStyle/>
          <a:p>
            <a:r>
              <a:rPr lang="en-US" sz="2800" dirty="0" err="1">
                <a:latin typeface="VNI-Avo" pitchFamily="2" charset="0"/>
              </a:rPr>
              <a:t>luoàng</a:t>
            </a:r>
            <a:r>
              <a:rPr lang="en-US" sz="2800" dirty="0">
                <a:latin typeface="VNI-Avo" pitchFamily="2" charset="0"/>
              </a:rPr>
              <a:t> </a:t>
            </a:r>
            <a:r>
              <a:rPr lang="en-US" sz="2800" dirty="0" err="1">
                <a:latin typeface="VNI-Avo" pitchFamily="2" charset="0"/>
              </a:rPr>
              <a:t>saùng</a:t>
            </a:r>
            <a:r>
              <a:rPr lang="en-US" sz="2800" dirty="0">
                <a:latin typeface="VNI-Avo" pitchFamily="2" charset="0"/>
              </a:rPr>
              <a:t>,…</a:t>
            </a:r>
            <a:endParaRPr lang="en-US" sz="2800" dirty="0"/>
          </a:p>
        </p:txBody>
      </p:sp>
      <p:pic>
        <p:nvPicPr>
          <p:cNvPr id="3" name="Picture 2"/>
          <p:cNvPicPr>
            <a:picLocks noChangeAspect="1"/>
          </p:cNvPicPr>
          <p:nvPr/>
        </p:nvPicPr>
        <p:blipFill>
          <a:blip r:embed="rId2"/>
          <a:stretch>
            <a:fillRect/>
          </a:stretch>
        </p:blipFill>
        <p:spPr>
          <a:xfrm>
            <a:off x="9726225" y="25003"/>
            <a:ext cx="2493131" cy="1720826"/>
          </a:xfrm>
          <a:prstGeom prst="rect">
            <a:avLst/>
          </a:prstGeom>
        </p:spPr>
      </p:pic>
    </p:spTree>
    <p:extLst>
      <p:ext uri="{BB962C8B-B14F-4D97-AF65-F5344CB8AC3E}">
        <p14:creationId xmlns:p14="http://schemas.microsoft.com/office/powerpoint/2010/main" val="35212250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2"/>
                                        </p:tgtEl>
                                        <p:attrNameLst>
                                          <p:attrName>style.visibility</p:attrName>
                                        </p:attrNameLst>
                                      </p:cBhvr>
                                      <p:to>
                                        <p:strVal val="visible"/>
                                      </p:to>
                                    </p:set>
                                    <p:anim calcmode="lin" valueType="num">
                                      <p:cBhvr additive="base">
                                        <p:cTn id="12" dur="500" fill="hold"/>
                                        <p:tgtEl>
                                          <p:spTgt spid="152"/>
                                        </p:tgtEl>
                                        <p:attrNameLst>
                                          <p:attrName>ppt_x</p:attrName>
                                        </p:attrNameLst>
                                      </p:cBhvr>
                                      <p:tavLst>
                                        <p:tav tm="0">
                                          <p:val>
                                            <p:strVal val="#ppt_x"/>
                                          </p:val>
                                        </p:tav>
                                        <p:tav tm="100000">
                                          <p:val>
                                            <p:strVal val="#ppt_x"/>
                                          </p:val>
                                        </p:tav>
                                      </p:tavLst>
                                    </p:anim>
                                    <p:anim calcmode="lin" valueType="num">
                                      <p:cBhvr additive="base">
                                        <p:cTn id="13"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15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2EE2A4E-FE4F-4188-86DD-3BC123F92F22}"/>
              </a:ext>
            </a:extLst>
          </p:cNvPr>
          <p:cNvSpPr/>
          <p:nvPr/>
        </p:nvSpPr>
        <p:spPr>
          <a:xfrm>
            <a:off x="194453" y="627858"/>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5" name="Oval 4">
            <a:extLst>
              <a:ext uri="{FF2B5EF4-FFF2-40B4-BE49-F238E27FC236}">
                <a16:creationId xmlns:a16="http://schemas.microsoft.com/office/drawing/2014/main" id="{93720635-6DBD-4416-8A42-D27C8DDAE487}"/>
              </a:ext>
            </a:extLst>
          </p:cNvPr>
          <p:cNvSpPr/>
          <p:nvPr/>
        </p:nvSpPr>
        <p:spPr>
          <a:xfrm>
            <a:off x="258932" y="1771653"/>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8" name="Oval 7">
            <a:extLst>
              <a:ext uri="{FF2B5EF4-FFF2-40B4-BE49-F238E27FC236}">
                <a16:creationId xmlns:a16="http://schemas.microsoft.com/office/drawing/2014/main" id="{8F71AD37-C28A-4FA6-A32B-2B4D6134302A}"/>
              </a:ext>
            </a:extLst>
          </p:cNvPr>
          <p:cNvSpPr/>
          <p:nvPr/>
        </p:nvSpPr>
        <p:spPr>
          <a:xfrm>
            <a:off x="387964" y="4894309"/>
            <a:ext cx="554181" cy="5680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9" name="Content Placeholder 2">
            <a:extLst>
              <a:ext uri="{FF2B5EF4-FFF2-40B4-BE49-F238E27FC236}">
                <a16:creationId xmlns:a16="http://schemas.microsoft.com/office/drawing/2014/main" id="{36E99E8D-0C5B-4998-BFE8-A78DCD54E557}"/>
              </a:ext>
            </a:extLst>
          </p:cNvPr>
          <p:cNvSpPr txBox="1">
            <a:spLocks/>
          </p:cNvSpPr>
          <p:nvPr/>
        </p:nvSpPr>
        <p:spPr>
          <a:xfrm>
            <a:off x="930564" y="724657"/>
            <a:ext cx="10577945" cy="1151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US" sz="2800"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Mùa xuân! Mỗi khi họa mi cất lên những tiếng hót vang lừng, mọi vật như có sự thay đổi kì diệu.</a:t>
            </a:r>
          </a:p>
        </p:txBody>
      </p:sp>
      <p:sp>
        <p:nvSpPr>
          <p:cNvPr id="10" name="Content Placeholder 2">
            <a:extLst>
              <a:ext uri="{FF2B5EF4-FFF2-40B4-BE49-F238E27FC236}">
                <a16:creationId xmlns:a16="http://schemas.microsoft.com/office/drawing/2014/main" id="{1FA8560E-E12D-4A2C-8036-6D8B8CC5942A}"/>
              </a:ext>
            </a:extLst>
          </p:cNvPr>
          <p:cNvSpPr txBox="1">
            <a:spLocks/>
          </p:cNvSpPr>
          <p:nvPr/>
        </p:nvSpPr>
        <p:spPr>
          <a:xfrm>
            <a:off x="930563" y="1933037"/>
            <a:ext cx="10577945" cy="115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 Trời bỗng sáng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hơn </a:t>
            </a:r>
            <a:r>
              <a:rPr lang="vi-VN"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endParaRPr lang="en-US" dirty="0">
              <a:latin typeface="VNI-Avo" pitchFamily="2" charset="0"/>
            </a:endParaRPr>
          </a:p>
        </p:txBody>
      </p:sp>
      <p:sp>
        <p:nvSpPr>
          <p:cNvPr id="11" name="Content Placeholder 2">
            <a:extLst>
              <a:ext uri="{FF2B5EF4-FFF2-40B4-BE49-F238E27FC236}">
                <a16:creationId xmlns:a16="http://schemas.microsoft.com/office/drawing/2014/main" id="{BEFFE345-10D2-4F94-BCC4-2494E2106E43}"/>
              </a:ext>
            </a:extLst>
          </p:cNvPr>
          <p:cNvSpPr txBox="1">
            <a:spLocks/>
          </p:cNvSpPr>
          <p:nvPr/>
        </p:nvSpPr>
        <p:spPr>
          <a:xfrm>
            <a:off x="930564" y="4886587"/>
            <a:ext cx="10577945" cy="115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dirty="0">
                <a:latin typeface=".VnAvant" panose="020B7200000000000000" pitchFamily="34" charset="0"/>
              </a:rPr>
              <a:t>	</a:t>
            </a:r>
            <a:r>
              <a:rPr lang="vi-VN" dirty="0">
                <a:latin typeface="Times New Roman" panose="02020603050405020304" pitchFamily="18" charset="0"/>
                <a:cs typeface="Times New Roman" panose="02020603050405020304" pitchFamily="18" charset="0"/>
              </a:rPr>
              <a:t>Chim, mây, nước và hoa đều cho rằng tiếng hót kì diệu của hoạ mi đã làm cho tất cả bừng tỉnh giấc... Hoạ mi thấy lòng vui sướng, </a:t>
            </a: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ố hót hay hơn.</a:t>
            </a:r>
          </a:p>
          <a:p>
            <a:pPr marL="0" indent="0" algn="r">
              <a:buNone/>
            </a:pPr>
            <a:r>
              <a:rPr lang="en-US" dirty="0">
                <a:latin typeface=".VnAvant" panose="020B7200000000000000" pitchFamily="34" charset="0"/>
              </a:rPr>
              <a:t>(</a:t>
            </a:r>
            <a:r>
              <a:rPr lang="en-US" i="1" dirty="0">
                <a:latin typeface="Times New Roman" panose="02020603050405020304" pitchFamily="18" charset="0"/>
                <a:cs typeface="Times New Roman" panose="02020603050405020304" pitchFamily="18" charset="0"/>
              </a:rPr>
              <a:t>Theo</a:t>
            </a:r>
            <a:r>
              <a:rPr lang="en-US" dirty="0">
                <a:latin typeface="Times New Roman" panose="02020603050405020304" pitchFamily="18" charset="0"/>
                <a:cs typeface="Times New Roman" panose="02020603050405020304" pitchFamily="18" charset="0"/>
              </a:rPr>
              <a:t> Võ Quảng)</a:t>
            </a:r>
          </a:p>
          <a:p>
            <a:pPr marL="0" indent="0" algn="r">
              <a:buNone/>
            </a:pPr>
            <a:endParaRPr lang="en-US" dirty="0">
              <a:latin typeface=".VnAvant" panose="020B7200000000000000" pitchFamily="34" charset="0"/>
            </a:endParaRPr>
          </a:p>
        </p:txBody>
      </p:sp>
      <p:sp>
        <p:nvSpPr>
          <p:cNvPr id="12" name="TextBox 11">
            <a:extLst>
              <a:ext uri="{FF2B5EF4-FFF2-40B4-BE49-F238E27FC236}">
                <a16:creationId xmlns:a16="http://schemas.microsoft.com/office/drawing/2014/main" id="{8E00A9A0-B106-4571-85F6-FCD1DB34F87C}"/>
              </a:ext>
            </a:extLst>
          </p:cNvPr>
          <p:cNvSpPr txBox="1"/>
          <p:nvPr/>
        </p:nvSpPr>
        <p:spPr>
          <a:xfrm>
            <a:off x="4725680" y="92035"/>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8387644" y="-1"/>
            <a:ext cx="3804356" cy="8918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593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9" presetClass="emph" presetSubtype="0" fill="hold" nodeType="clickEffect">
                                  <p:stCondLst>
                                    <p:cond delay="0"/>
                                  </p:stCondLst>
                                  <p:childTnLst>
                                    <p:animClr clrSpc="rgb" dir="cw">
                                      <p:cBhvr override="childStyle">
                                        <p:cTn id="19" dur="500" fill="hold"/>
                                        <p:tgtEl>
                                          <p:spTgt spid="9">
                                            <p:txEl>
                                              <p:pRg st="0" end="0"/>
                                            </p:txEl>
                                          </p:spTgt>
                                        </p:tgtEl>
                                        <p:attrNameLst>
                                          <p:attrName>style.color</p:attrName>
                                        </p:attrNameLst>
                                      </p:cBhvr>
                                      <p:to>
                                        <a:schemeClr val="accent2"/>
                                      </p:to>
                                    </p:animClr>
                                    <p:animClr clrSpc="rgb" dir="cw">
                                      <p:cBhvr>
                                        <p:cTn id="20" dur="500" fill="hold"/>
                                        <p:tgtEl>
                                          <p:spTgt spid="9">
                                            <p:txEl>
                                              <p:pRg st="0" end="0"/>
                                            </p:txEl>
                                          </p:spTgt>
                                        </p:tgtEl>
                                        <p:attrNameLst>
                                          <p:attrName>fillcolor</p:attrName>
                                        </p:attrNameLst>
                                      </p:cBhvr>
                                      <p:to>
                                        <a:schemeClr val="accent2"/>
                                      </p:to>
                                    </p:animClr>
                                    <p:set>
                                      <p:cBhvr>
                                        <p:cTn id="21" dur="500" fill="hold"/>
                                        <p:tgtEl>
                                          <p:spTgt spid="9">
                                            <p:txEl>
                                              <p:pRg st="0" end="0"/>
                                            </p:txEl>
                                          </p:spTgt>
                                        </p:tgtEl>
                                        <p:attrNameLst>
                                          <p:attrName>fill.type</p:attrName>
                                        </p:attrNameLst>
                                      </p:cBhvr>
                                      <p:to>
                                        <p:strVal val="solid"/>
                                      </p:to>
                                    </p:set>
                                    <p:set>
                                      <p:cBhvr>
                                        <p:cTn id="22" dur="500" fill="hold"/>
                                        <p:tgtEl>
                                          <p:spTgt spid="9">
                                            <p:txEl>
                                              <p:pRg st="0" end="0"/>
                                            </p:txEl>
                                          </p:spTgt>
                                        </p:tgtEl>
                                        <p:attrNameLst>
                                          <p:attrName>fill.on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9" presetClass="emph" presetSubtype="0" fill="hold" nodeType="clickEffect">
                                  <p:stCondLst>
                                    <p:cond delay="0"/>
                                  </p:stCondLst>
                                  <p:childTnLst>
                                    <p:animClr clrSpc="rgb" dir="cw">
                                      <p:cBhvr override="childStyle">
                                        <p:cTn id="31" dur="500" fill="hold"/>
                                        <p:tgtEl>
                                          <p:spTgt spid="10">
                                            <p:txEl>
                                              <p:pRg st="0" end="0"/>
                                            </p:txEl>
                                          </p:spTgt>
                                        </p:tgtEl>
                                        <p:attrNameLst>
                                          <p:attrName>style.color</p:attrName>
                                        </p:attrNameLst>
                                      </p:cBhvr>
                                      <p:to>
                                        <a:srgbClr val="2E75B5"/>
                                      </p:to>
                                    </p:animClr>
                                    <p:animClr clrSpc="rgb" dir="cw">
                                      <p:cBhvr>
                                        <p:cTn id="32" dur="500" fill="hold"/>
                                        <p:tgtEl>
                                          <p:spTgt spid="10">
                                            <p:txEl>
                                              <p:pRg st="0" end="0"/>
                                            </p:txEl>
                                          </p:spTgt>
                                        </p:tgtEl>
                                        <p:attrNameLst>
                                          <p:attrName>fillcolor</p:attrName>
                                        </p:attrNameLst>
                                      </p:cBhvr>
                                      <p:to>
                                        <a:srgbClr val="2E75B5"/>
                                      </p:to>
                                    </p:animClr>
                                    <p:set>
                                      <p:cBhvr>
                                        <p:cTn id="33" dur="500" fill="hold"/>
                                        <p:tgtEl>
                                          <p:spTgt spid="10">
                                            <p:txEl>
                                              <p:pRg st="0" end="0"/>
                                            </p:txEl>
                                          </p:spTgt>
                                        </p:tgtEl>
                                        <p:attrNameLst>
                                          <p:attrName>fill.type</p:attrName>
                                        </p:attrNameLst>
                                      </p:cBhvr>
                                      <p:to>
                                        <p:strVal val="solid"/>
                                      </p:to>
                                    </p:set>
                                    <p:set>
                                      <p:cBhvr>
                                        <p:cTn id="34" dur="500" fill="hold"/>
                                        <p:tgtEl>
                                          <p:spTgt spid="10">
                                            <p:txEl>
                                              <p:pRg st="0" end="0"/>
                                            </p:txEl>
                                          </p:spTgt>
                                        </p:tgtEl>
                                        <p:attrNameLst>
                                          <p:attrName>fill.on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mph" presetSubtype="0" fill="hold" nodeType="clickEffect">
                                  <p:stCondLst>
                                    <p:cond delay="0"/>
                                  </p:stCondLst>
                                  <p:childTnLst>
                                    <p:animClr clrSpc="rgb" dir="cw">
                                      <p:cBhvr override="childStyle">
                                        <p:cTn id="43" dur="500" fill="hold"/>
                                        <p:tgtEl>
                                          <p:spTgt spid="11">
                                            <p:txEl>
                                              <p:pRg st="0" end="0"/>
                                            </p:txEl>
                                          </p:spTgt>
                                        </p:tgtEl>
                                        <p:attrNameLst>
                                          <p:attrName>style.color</p:attrName>
                                        </p:attrNameLst>
                                      </p:cBhvr>
                                      <p:to>
                                        <a:srgbClr val="FF00FF"/>
                                      </p:to>
                                    </p:animClr>
                                    <p:animClr clrSpc="rgb" dir="cw">
                                      <p:cBhvr>
                                        <p:cTn id="44" dur="500" fill="hold"/>
                                        <p:tgtEl>
                                          <p:spTgt spid="11">
                                            <p:txEl>
                                              <p:pRg st="0" end="0"/>
                                            </p:txEl>
                                          </p:spTgt>
                                        </p:tgtEl>
                                        <p:attrNameLst>
                                          <p:attrName>fillcolor</p:attrName>
                                        </p:attrNameLst>
                                      </p:cBhvr>
                                      <p:to>
                                        <a:srgbClr val="FF00FF"/>
                                      </p:to>
                                    </p:animClr>
                                    <p:set>
                                      <p:cBhvr>
                                        <p:cTn id="45" dur="500" fill="hold"/>
                                        <p:tgtEl>
                                          <p:spTgt spid="11">
                                            <p:txEl>
                                              <p:pRg st="0" end="0"/>
                                            </p:txEl>
                                          </p:spTgt>
                                        </p:tgtEl>
                                        <p:attrNameLst>
                                          <p:attrName>fill.type</p:attrName>
                                        </p:attrNameLst>
                                      </p:cBhvr>
                                      <p:to>
                                        <p:strVal val="solid"/>
                                      </p:to>
                                    </p:set>
                                    <p:set>
                                      <p:cBhvr>
                                        <p:cTn id="46" dur="500" fill="hold"/>
                                        <p:tgtEl>
                                          <p:spTgt spid="11">
                                            <p:txEl>
                                              <p:pRg st="0" end="0"/>
                                            </p:txEl>
                                          </p:spTgt>
                                        </p:tgtEl>
                                        <p:attrNameLst>
                                          <p:attrName>fill.on</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19" presetClass="emph" presetSubtype="0" fill="hold" nodeType="clickEffect">
                                  <p:stCondLst>
                                    <p:cond delay="0"/>
                                  </p:stCondLst>
                                  <p:childTnLst>
                                    <p:animClr clrSpc="rgb" dir="cw">
                                      <p:cBhvr override="childStyle">
                                        <p:cTn id="50" dur="500" fill="hold"/>
                                        <p:tgtEl>
                                          <p:spTgt spid="11">
                                            <p:txEl>
                                              <p:pRg st="1" end="1"/>
                                            </p:txEl>
                                          </p:spTgt>
                                        </p:tgtEl>
                                        <p:attrNameLst>
                                          <p:attrName>style.color</p:attrName>
                                        </p:attrNameLst>
                                      </p:cBhvr>
                                      <p:to>
                                        <a:srgbClr val="FF00FF"/>
                                      </p:to>
                                    </p:animClr>
                                    <p:animClr clrSpc="rgb" dir="cw">
                                      <p:cBhvr>
                                        <p:cTn id="51" dur="500" fill="hold"/>
                                        <p:tgtEl>
                                          <p:spTgt spid="11">
                                            <p:txEl>
                                              <p:pRg st="1" end="1"/>
                                            </p:txEl>
                                          </p:spTgt>
                                        </p:tgtEl>
                                        <p:attrNameLst>
                                          <p:attrName>fillcolor</p:attrName>
                                        </p:attrNameLst>
                                      </p:cBhvr>
                                      <p:to>
                                        <a:srgbClr val="FF00FF"/>
                                      </p:to>
                                    </p:animClr>
                                    <p:set>
                                      <p:cBhvr>
                                        <p:cTn id="52" dur="500" fill="hold"/>
                                        <p:tgtEl>
                                          <p:spTgt spid="11">
                                            <p:txEl>
                                              <p:pRg st="1" end="1"/>
                                            </p:txEl>
                                          </p:spTgt>
                                        </p:tgtEl>
                                        <p:attrNameLst>
                                          <p:attrName>fill.type</p:attrName>
                                        </p:attrNameLst>
                                      </p:cBhvr>
                                      <p:to>
                                        <p:strVal val="solid"/>
                                      </p:to>
                                    </p:set>
                                    <p:set>
                                      <p:cBhvr>
                                        <p:cTn id="53" dur="500" fill="hold"/>
                                        <p:tgtEl>
                                          <p:spTgt spid="11">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6E99E8D-0C5B-4998-BFE8-A78DCD54E557}"/>
              </a:ext>
            </a:extLst>
          </p:cNvPr>
          <p:cNvSpPr txBox="1">
            <a:spLocks/>
          </p:cNvSpPr>
          <p:nvPr/>
        </p:nvSpPr>
        <p:spPr>
          <a:xfrm>
            <a:off x="807027" y="1291327"/>
            <a:ext cx="10577945" cy="11515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pPr>
            <a:r>
              <a:rPr lang="en-US" sz="2800" dirty="0">
                <a:latin typeface=".VnAvant" panose="020B7200000000000000" pitchFamily="34" charset="0"/>
              </a:rPr>
              <a:t>	</a:t>
            </a:r>
            <a:r>
              <a:rPr lang="en-US" dirty="0">
                <a:latin typeface="Times New Roman" panose="02020603050405020304" pitchFamily="18" charset="0"/>
                <a:cs typeface="Times New Roman" panose="02020603050405020304" pitchFamily="18" charset="0"/>
              </a:rPr>
              <a:t>Mùa xuân! Mỗi khi họa mi cất lên những tiếng hót vang lừng, mọi vật như có sự thay đổi kì diệu.</a:t>
            </a:r>
          </a:p>
        </p:txBody>
      </p:sp>
      <p:sp>
        <p:nvSpPr>
          <p:cNvPr id="12" name="TextBox 11">
            <a:extLst>
              <a:ext uri="{FF2B5EF4-FFF2-40B4-BE49-F238E27FC236}">
                <a16:creationId xmlns:a16="http://schemas.microsoft.com/office/drawing/2014/main" id="{8E00A9A0-B106-4571-85F6-FCD1DB34F87C}"/>
              </a:ext>
            </a:extLst>
          </p:cNvPr>
          <p:cNvSpPr txBox="1"/>
          <p:nvPr/>
        </p:nvSpPr>
        <p:spPr>
          <a:xfrm>
            <a:off x="4674165" y="568656"/>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8387644" y="-1"/>
            <a:ext cx="3804356" cy="10818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1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06085"/>
            <a:ext cx="12192000" cy="32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07027" y="2775088"/>
            <a:ext cx="10216899" cy="830997"/>
          </a:xfrm>
          <a:prstGeom prst="rect">
            <a:avLst/>
          </a:prstGeom>
          <a:noFill/>
        </p:spPr>
        <p:txBody>
          <a:bodyPr wrap="none" rtlCol="0">
            <a:spAutoFit/>
          </a:bodyPr>
          <a:lstStyle/>
          <a:p>
            <a:r>
              <a:rPr lang="en-US" sz="2400" dirty="0" err="1"/>
              <a:t>Chim</a:t>
            </a:r>
            <a:r>
              <a:rPr lang="en-US" sz="2400" dirty="0"/>
              <a:t> </a:t>
            </a:r>
            <a:r>
              <a:rPr lang="en-US" sz="2400" dirty="0" err="1"/>
              <a:t>họa</a:t>
            </a:r>
            <a:r>
              <a:rPr lang="en-US" sz="2400" dirty="0"/>
              <a:t> mi: </a:t>
            </a:r>
            <a:r>
              <a:rPr lang="en-US" sz="2400" dirty="0" err="1"/>
              <a:t>loài</a:t>
            </a:r>
            <a:r>
              <a:rPr lang="en-US" sz="2400" dirty="0"/>
              <a:t> </a:t>
            </a:r>
            <a:r>
              <a:rPr lang="en-US" sz="2400" dirty="0" err="1"/>
              <a:t>chim</a:t>
            </a:r>
            <a:r>
              <a:rPr lang="en-US" sz="2400" dirty="0"/>
              <a:t> </a:t>
            </a:r>
            <a:r>
              <a:rPr lang="en-US" sz="2400" dirty="0" err="1"/>
              <a:t>nhỏ</a:t>
            </a:r>
            <a:r>
              <a:rPr lang="en-US" sz="2400" dirty="0"/>
              <a:t>, </a:t>
            </a:r>
            <a:r>
              <a:rPr lang="en-US" sz="2400" dirty="0" err="1"/>
              <a:t>lông</a:t>
            </a:r>
            <a:r>
              <a:rPr lang="en-US" sz="2400" dirty="0"/>
              <a:t> </a:t>
            </a:r>
            <a:r>
              <a:rPr lang="en-US" sz="2400" dirty="0" err="1"/>
              <a:t>màu</a:t>
            </a:r>
            <a:r>
              <a:rPr lang="en-US" sz="2400" dirty="0"/>
              <a:t> </a:t>
            </a:r>
            <a:r>
              <a:rPr lang="en-US" sz="2400" dirty="0" err="1"/>
              <a:t>nâu</a:t>
            </a:r>
            <a:r>
              <a:rPr lang="en-US" sz="2400" dirty="0"/>
              <a:t> </a:t>
            </a:r>
            <a:r>
              <a:rPr lang="en-US" sz="2400" dirty="0" err="1"/>
              <a:t>vàng</a:t>
            </a:r>
            <a:r>
              <a:rPr lang="en-US" sz="2400" dirty="0"/>
              <a:t>, </a:t>
            </a:r>
            <a:r>
              <a:rPr lang="en-US" sz="2400" dirty="0" err="1"/>
              <a:t>trên</a:t>
            </a:r>
            <a:r>
              <a:rPr lang="en-US" sz="2400" dirty="0"/>
              <a:t> mi </a:t>
            </a:r>
            <a:r>
              <a:rPr lang="en-US" sz="2400" dirty="0" err="1"/>
              <a:t>mắt</a:t>
            </a:r>
            <a:r>
              <a:rPr lang="en-US" sz="2400" dirty="0"/>
              <a:t> </a:t>
            </a:r>
            <a:r>
              <a:rPr lang="en-US" sz="2400" dirty="0" err="1"/>
              <a:t>có</a:t>
            </a:r>
            <a:r>
              <a:rPr lang="en-US" sz="2400" dirty="0"/>
              <a:t> </a:t>
            </a:r>
            <a:r>
              <a:rPr lang="en-US" sz="2400" dirty="0" err="1"/>
              <a:t>vành</a:t>
            </a:r>
            <a:r>
              <a:rPr lang="en-US" sz="2400" dirty="0"/>
              <a:t> </a:t>
            </a:r>
            <a:r>
              <a:rPr lang="en-US" sz="2400" dirty="0" err="1"/>
              <a:t>lông</a:t>
            </a:r>
            <a:r>
              <a:rPr lang="en-US" sz="2400" dirty="0"/>
              <a:t> </a:t>
            </a:r>
            <a:r>
              <a:rPr lang="en-US" sz="2400" dirty="0" err="1"/>
              <a:t>trắng</a:t>
            </a:r>
            <a:r>
              <a:rPr lang="en-US" sz="2400" dirty="0"/>
              <a:t>, </a:t>
            </a:r>
          </a:p>
          <a:p>
            <a:r>
              <a:rPr lang="en-US" sz="2400" dirty="0" err="1"/>
              <a:t>giọng</a:t>
            </a:r>
            <a:r>
              <a:rPr lang="en-US" sz="2400" dirty="0"/>
              <a:t> </a:t>
            </a:r>
            <a:r>
              <a:rPr lang="en-US" sz="2400" dirty="0" err="1"/>
              <a:t>hót</a:t>
            </a:r>
            <a:r>
              <a:rPr lang="en-US" sz="2400" dirty="0"/>
              <a:t> </a:t>
            </a:r>
            <a:r>
              <a:rPr lang="en-US" sz="2400" dirty="0" err="1"/>
              <a:t>rất</a:t>
            </a:r>
            <a:r>
              <a:rPr lang="en-US" sz="2400" dirty="0"/>
              <a:t> </a:t>
            </a:r>
            <a:r>
              <a:rPr lang="en-US" sz="2400" dirty="0" err="1"/>
              <a:t>trong</a:t>
            </a:r>
            <a:r>
              <a:rPr lang="en-US" sz="2400" dirty="0"/>
              <a:t> </a:t>
            </a:r>
            <a:r>
              <a:rPr lang="en-US" sz="2400" dirty="0" err="1"/>
              <a:t>và</a:t>
            </a:r>
            <a:r>
              <a:rPr lang="en-US" sz="2400" dirty="0"/>
              <a:t> </a:t>
            </a:r>
            <a:r>
              <a:rPr lang="en-US" sz="2400" dirty="0" err="1"/>
              <a:t>cao</a:t>
            </a:r>
            <a:endParaRPr lang="en-US" sz="2400" dirty="0"/>
          </a:p>
        </p:txBody>
      </p:sp>
      <p:pic>
        <p:nvPicPr>
          <p:cNvPr id="4" name="Picture 3"/>
          <p:cNvPicPr>
            <a:picLocks noChangeAspect="1"/>
          </p:cNvPicPr>
          <p:nvPr/>
        </p:nvPicPr>
        <p:blipFill>
          <a:blip r:embed="rId3"/>
          <a:stretch>
            <a:fillRect/>
          </a:stretch>
        </p:blipFill>
        <p:spPr>
          <a:xfrm>
            <a:off x="7958667" y="3589463"/>
            <a:ext cx="4154311" cy="2540882"/>
          </a:xfrm>
          <a:prstGeom prst="rect">
            <a:avLst/>
          </a:prstGeom>
        </p:spPr>
      </p:pic>
      <p:pic>
        <p:nvPicPr>
          <p:cNvPr id="5" name="Picture 4"/>
          <p:cNvPicPr>
            <a:picLocks noChangeAspect="1"/>
          </p:cNvPicPr>
          <p:nvPr/>
        </p:nvPicPr>
        <p:blipFill>
          <a:blip r:embed="rId4"/>
          <a:stretch>
            <a:fillRect/>
          </a:stretch>
        </p:blipFill>
        <p:spPr>
          <a:xfrm>
            <a:off x="3530278" y="3589463"/>
            <a:ext cx="4510125" cy="2540882"/>
          </a:xfrm>
          <a:prstGeom prst="rect">
            <a:avLst/>
          </a:prstGeom>
        </p:spPr>
      </p:pic>
    </p:spTree>
    <p:extLst>
      <p:ext uri="{BB962C8B-B14F-4D97-AF65-F5344CB8AC3E}">
        <p14:creationId xmlns:p14="http://schemas.microsoft.com/office/powerpoint/2010/main" val="50513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FA8560E-E12D-4A2C-8036-6D8B8CC5942A}"/>
              </a:ext>
            </a:extLst>
          </p:cNvPr>
          <p:cNvSpPr txBox="1">
            <a:spLocks/>
          </p:cNvSpPr>
          <p:nvPr/>
        </p:nvSpPr>
        <p:spPr>
          <a:xfrm>
            <a:off x="784100" y="891822"/>
            <a:ext cx="10577945" cy="11515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dirty="0">
                <a:latin typeface=".VnAvant" panose="020B7200000000000000" pitchFamily="34" charset="0"/>
              </a:rPr>
              <a:t>      </a:t>
            </a:r>
            <a:r>
              <a:rPr lang="en-US" dirty="0" err="1">
                <a:latin typeface="Times New Roman" panose="02020603050405020304" pitchFamily="18" charset="0"/>
                <a:cs typeface="Times New Roman" panose="02020603050405020304" pitchFamily="18" charset="0"/>
              </a:rPr>
              <a:t>Trời</a:t>
            </a:r>
            <a:r>
              <a:rPr lang="en-US" dirty="0">
                <a:latin typeface="Times New Roman" panose="02020603050405020304" pitchFamily="18" charset="0"/>
                <a:cs typeface="Times New Roman" panose="02020603050405020304" pitchFamily="18" charset="0"/>
              </a:rPr>
              <a:t> bỗng sáng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trắng</a:t>
            </a:r>
            <a:r>
              <a:rPr lang="en-US" dirty="0">
                <a:latin typeface="Times New Roman" panose="02020603050405020304" pitchFamily="18" charset="0"/>
                <a:cs typeface="Times New Roman" panose="02020603050405020304" pitchFamily="18" charset="0"/>
              </a:rPr>
              <a:t>, hơn </a:t>
            </a:r>
            <a:r>
              <a:rPr lang="vi-VN"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endParaRPr lang="en-US" dirty="0">
              <a:latin typeface="VNI-Avo" pitchFamily="2" charset="0"/>
            </a:endParaRPr>
          </a:p>
        </p:txBody>
      </p:sp>
      <p:sp>
        <p:nvSpPr>
          <p:cNvPr id="12" name="TextBox 11">
            <a:extLst>
              <a:ext uri="{FF2B5EF4-FFF2-40B4-BE49-F238E27FC236}">
                <a16:creationId xmlns:a16="http://schemas.microsoft.com/office/drawing/2014/main" id="{8E00A9A0-B106-4571-85F6-FCD1DB34F87C}"/>
              </a:ext>
            </a:extLst>
          </p:cNvPr>
          <p:cNvSpPr txBox="1"/>
          <p:nvPr/>
        </p:nvSpPr>
        <p:spPr>
          <a:xfrm>
            <a:off x="4725680" y="92035"/>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13" name="Cloud 12"/>
          <p:cNvSpPr/>
          <p:nvPr/>
        </p:nvSpPr>
        <p:spPr>
          <a:xfrm>
            <a:off x="8387644" y="-1"/>
            <a:ext cx="3804356" cy="89182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981905" y="3865223"/>
            <a:ext cx="1991251" cy="523220"/>
          </a:xfrm>
          <a:prstGeom prst="rect">
            <a:avLst/>
          </a:prstGeom>
        </p:spPr>
        <p:txBody>
          <a:bodyPr wrap="none">
            <a:spAutoFit/>
          </a:bodyPr>
          <a:lstStyle/>
          <a:p>
            <a:r>
              <a:rPr lang="vi-VN" sz="2800" i="1" dirty="0">
                <a:latin typeface="Times New Roman" panose="02020603050405020304" pitchFamily="18" charset="0"/>
                <a:cs typeface="Times New Roman" panose="02020603050405020304" pitchFamily="18" charset="0"/>
              </a:rPr>
              <a:t>Luồng sáng</a:t>
            </a:r>
            <a:r>
              <a:rPr lang="vi-VN" sz="2800" b="1" dirty="0">
                <a:latin typeface="Times New Roman" panose="02020603050405020304" pitchFamily="18" charset="0"/>
                <a:cs typeface="Times New Roman" panose="02020603050405020304" pitchFamily="18" charset="0"/>
              </a:rPr>
              <a:t>:</a:t>
            </a:r>
          </a:p>
        </p:txBody>
      </p:sp>
      <p:sp>
        <p:nvSpPr>
          <p:cNvPr id="14" name="Rectangle 13"/>
          <p:cNvSpPr/>
          <p:nvPr/>
        </p:nvSpPr>
        <p:spPr>
          <a:xfrm>
            <a:off x="2872794" y="3865223"/>
            <a:ext cx="6688049"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ánh sáng di chuyển theo một chiều nhất định.</a:t>
            </a:r>
          </a:p>
        </p:txBody>
      </p:sp>
      <p:sp>
        <p:nvSpPr>
          <p:cNvPr id="3" name="Rectangle 2"/>
          <p:cNvSpPr/>
          <p:nvPr/>
        </p:nvSpPr>
        <p:spPr>
          <a:xfrm>
            <a:off x="2010057" y="4420246"/>
            <a:ext cx="822661" cy="523220"/>
          </a:xfrm>
          <a:prstGeom prst="rect">
            <a:avLst/>
          </a:prstGeom>
        </p:spPr>
        <p:txBody>
          <a:bodyPr wrap="none">
            <a:spAutoFit/>
          </a:bodyPr>
          <a:lstStyle/>
          <a:p>
            <a:r>
              <a:rPr lang="vi-VN" sz="2800" i="1" dirty="0">
                <a:latin typeface="Times New Roman" panose="02020603050405020304" pitchFamily="18" charset="0"/>
                <a:cs typeface="Times New Roman" panose="02020603050405020304" pitchFamily="18" charset="0"/>
              </a:rPr>
              <a:t>Lộc</a:t>
            </a:r>
            <a:r>
              <a:rPr lang="vi-VN"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2762839" y="4420246"/>
            <a:ext cx="5101076" cy="523220"/>
          </a:xfrm>
          <a:prstGeom prst="rect">
            <a:avLst/>
          </a:prstGeom>
        </p:spPr>
        <p:txBody>
          <a:bodyPr wrap="none">
            <a:spAutoFit/>
          </a:bodyPr>
          <a:lstStyle/>
          <a:p>
            <a:r>
              <a:rPr lang="vi-VN" sz="2800" dirty="0">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á</a:t>
            </a:r>
            <a:r>
              <a:rPr lang="vi-VN" sz="2800" dirty="0">
                <a:latin typeface="Times New Roman" panose="02020603050405020304" pitchFamily="18" charset="0"/>
                <a:cs typeface="Times New Roman" panose="02020603050405020304" pitchFamily="18" charset="0"/>
              </a:rPr>
              <a:t> mới bắt đầu mọc vào mùa xuân</a:t>
            </a:r>
            <a:r>
              <a:rPr lang="vi-VN" dirty="0">
                <a:latin typeface="Times New Roman" panose="02020603050405020304" pitchFamily="18" charset="0"/>
                <a:cs typeface="Times New Roman" panose="02020603050405020304" pitchFamily="18" charset="0"/>
              </a:rPr>
              <a:t>.</a:t>
            </a:r>
          </a:p>
        </p:txBody>
      </p:sp>
      <p:pic>
        <p:nvPicPr>
          <p:cNvPr id="7" name="Picture 6"/>
          <p:cNvPicPr>
            <a:picLocks noChangeAspect="1"/>
          </p:cNvPicPr>
          <p:nvPr/>
        </p:nvPicPr>
        <p:blipFill>
          <a:blip r:embed="rId2"/>
          <a:stretch>
            <a:fillRect/>
          </a:stretch>
        </p:blipFill>
        <p:spPr>
          <a:xfrm flipH="1">
            <a:off x="0" y="92035"/>
            <a:ext cx="1793494" cy="891822"/>
          </a:xfrm>
          <a:prstGeom prst="rect">
            <a:avLst/>
          </a:prstGeom>
        </p:spPr>
      </p:pic>
      <p:pic>
        <p:nvPicPr>
          <p:cNvPr id="15" name="Picture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bwMode="auto">
          <a:xfrm>
            <a:off x="9488490" y="3713446"/>
            <a:ext cx="2506981" cy="226386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16" name="Rectangle 15"/>
          <p:cNvSpPr/>
          <p:nvPr/>
        </p:nvSpPr>
        <p:spPr>
          <a:xfrm>
            <a:off x="981905" y="4975269"/>
            <a:ext cx="1413564" cy="523220"/>
          </a:xfrm>
          <a:prstGeom prst="rect">
            <a:avLst/>
          </a:prstGeom>
        </p:spPr>
        <p:txBody>
          <a:bodyPr wrap="square">
            <a:spAutoFit/>
          </a:bodyPr>
          <a:lstStyle/>
          <a:p>
            <a:r>
              <a:rPr lang="vi-VN" sz="2800" i="1" dirty="0">
                <a:latin typeface="Times New Roman" panose="02020603050405020304" pitchFamily="18" charset="0"/>
                <a:cs typeface="Times New Roman" panose="02020603050405020304" pitchFamily="18" charset="0"/>
              </a:rPr>
              <a:t>Dìu dặt</a:t>
            </a:r>
            <a:r>
              <a:rPr lang="en-US" sz="2800" i="1" dirty="0">
                <a:latin typeface="Times New Roman" panose="02020603050405020304" pitchFamily="18" charset="0"/>
                <a:cs typeface="Times New Roman" panose="02020603050405020304" pitchFamily="18" charset="0"/>
              </a:rPr>
              <a:t>:</a:t>
            </a:r>
            <a:endParaRPr lang="en-US" sz="2800" dirty="0"/>
          </a:p>
        </p:txBody>
      </p:sp>
      <p:sp>
        <p:nvSpPr>
          <p:cNvPr id="17" name="Rectangle 16"/>
          <p:cNvSpPr/>
          <p:nvPr/>
        </p:nvSpPr>
        <p:spPr>
          <a:xfrm>
            <a:off x="2071845" y="4985693"/>
            <a:ext cx="9578288" cy="523220"/>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âm thanh lúc nhanh, lúc chậm một cách nhịp nhàng </a:t>
            </a:r>
            <a:r>
              <a:rPr lang="en-US" sz="2800" dirty="0">
                <a:latin typeface="Times New Roman" panose="02020603050405020304" pitchFamily="18" charset="0"/>
                <a:cs typeface="Times New Roman" panose="02020603050405020304" pitchFamily="18" charset="0"/>
              </a:rPr>
              <a:t>v</a:t>
            </a:r>
            <a:r>
              <a:rPr lang="vi-VN" sz="2800" dirty="0">
                <a:latin typeface="Times New Roman" panose="02020603050405020304" pitchFamily="18" charset="0"/>
                <a:cs typeface="Times New Roman" panose="02020603050405020304" pitchFamily="18" charset="0"/>
              </a:rPr>
              <a:t>à êm nhẹ.</a:t>
            </a:r>
            <a:endParaRPr lang="en-US" sz="2800" dirty="0"/>
          </a:p>
        </p:txBody>
      </p:sp>
      <p:sp>
        <p:nvSpPr>
          <p:cNvPr id="18" name="Rectangle 17"/>
          <p:cNvSpPr/>
          <p:nvPr/>
        </p:nvSpPr>
        <p:spPr>
          <a:xfrm>
            <a:off x="340891" y="5708238"/>
            <a:ext cx="11851109" cy="692497"/>
          </a:xfrm>
          <a:prstGeom prst="rect">
            <a:avLst/>
          </a:prstGeom>
        </p:spPr>
        <p:txBody>
          <a:bodyPr wrap="square">
            <a:spAutoFit/>
          </a:bodyPr>
          <a:lstStyle/>
          <a:p>
            <a:pPr>
              <a:lnSpc>
                <a:spcPct val="150000"/>
              </a:lnSpc>
            </a:pPr>
            <a:r>
              <a:rPr lang="en-US" sz="2600" dirty="0">
                <a:latin typeface="Times New Roman" panose="02020603050405020304" pitchFamily="18" charset="0"/>
                <a:cs typeface="Times New Roman" panose="02020603050405020304" pitchFamily="18" charset="0"/>
              </a:rPr>
              <a:t>Da </a:t>
            </a:r>
            <a:r>
              <a:rPr lang="en-US" sz="2600" dirty="0" err="1">
                <a:latin typeface="Times New Roman" panose="02020603050405020304" pitchFamily="18" charset="0"/>
                <a:cs typeface="Times New Roman" panose="02020603050405020304" pitchFamily="18" charset="0"/>
              </a:rPr>
              <a:t>trời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bỗng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xốp hơn, trôi nhẹ nhàng hơn.</a:t>
            </a:r>
            <a:endParaRPr lang="en-US" sz="2600" dirty="0">
              <a:latin typeface="VNI-Avo" pitchFamily="2" charset="0"/>
            </a:endParaRPr>
          </a:p>
        </p:txBody>
      </p:sp>
      <p:cxnSp>
        <p:nvCxnSpPr>
          <p:cNvPr id="20" name="Straight Connector 19"/>
          <p:cNvCxnSpPr/>
          <p:nvPr/>
        </p:nvCxnSpPr>
        <p:spPr>
          <a:xfrm flipH="1">
            <a:off x="3464416" y="5989196"/>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760884" y="5922231"/>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8986190" y="5977309"/>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650133" y="5934079"/>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695020" y="5977309"/>
            <a:ext cx="103031" cy="34416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3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 calcmode="lin" valueType="num">
                                      <p:cBhvr additive="base">
                                        <p:cTn id="60" dur="500" fill="hold"/>
                                        <p:tgtEl>
                                          <p:spTgt spid="20"/>
                                        </p:tgtEl>
                                        <p:attrNameLst>
                                          <p:attrName>ppt_x</p:attrName>
                                        </p:attrNameLst>
                                      </p:cBhvr>
                                      <p:tavLst>
                                        <p:tav tm="0">
                                          <p:val>
                                            <p:strVal val="#ppt_x"/>
                                          </p:val>
                                        </p:tav>
                                        <p:tav tm="100000">
                                          <p:val>
                                            <p:strVal val="#ppt_x"/>
                                          </p:val>
                                        </p:tav>
                                      </p:tavLst>
                                    </p:anim>
                                    <p:anim calcmode="lin" valueType="num">
                                      <p:cBhvr additive="base">
                                        <p:cTn id="61" dur="500" fill="hold"/>
                                        <p:tgtEl>
                                          <p:spTgt spid="20"/>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ppt_x"/>
                                          </p:val>
                                        </p:tav>
                                        <p:tav tm="100000">
                                          <p:val>
                                            <p:strVal val="#ppt_x"/>
                                          </p:val>
                                        </p:tav>
                                      </p:tavLst>
                                    </p:anim>
                                    <p:anim calcmode="lin" valueType="num">
                                      <p:cBhvr additive="base">
                                        <p:cTn id="65" dur="500" fill="hold"/>
                                        <p:tgtEl>
                                          <p:spTgt spid="24"/>
                                        </p:tgtEl>
                                        <p:attrNameLst>
                                          <p:attrName>ppt_y</p:attrName>
                                        </p:attrNameLst>
                                      </p:cBhvr>
                                      <p:tavLst>
                                        <p:tav tm="0">
                                          <p:val>
                                            <p:strVal val="1+#ppt_h/2"/>
                                          </p:val>
                                        </p:tav>
                                        <p:tav tm="100000">
                                          <p:val>
                                            <p:strVal val="#ppt_y"/>
                                          </p:val>
                                        </p:tav>
                                      </p:tavLst>
                                    </p:anim>
                                  </p:childTnLst>
                                </p:cTn>
                              </p:par>
                              <p:par>
                                <p:cTn id="66" presetID="2" presetClass="entr" presetSubtype="4"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additive="base">
                                        <p:cTn id="68" dur="500" fill="hold"/>
                                        <p:tgtEl>
                                          <p:spTgt spid="25"/>
                                        </p:tgtEl>
                                        <p:attrNameLst>
                                          <p:attrName>ppt_x</p:attrName>
                                        </p:attrNameLst>
                                      </p:cBhvr>
                                      <p:tavLst>
                                        <p:tav tm="0">
                                          <p:val>
                                            <p:strVal val="#ppt_x"/>
                                          </p:val>
                                        </p:tav>
                                        <p:tav tm="100000">
                                          <p:val>
                                            <p:strVal val="#ppt_x"/>
                                          </p:val>
                                        </p:tav>
                                      </p:tavLst>
                                    </p:anim>
                                    <p:anim calcmode="lin" valueType="num">
                                      <p:cBhvr additive="base">
                                        <p:cTn id="69" dur="500" fill="hold"/>
                                        <p:tgtEl>
                                          <p:spTgt spid="25"/>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additive="base">
                                        <p:cTn id="72" dur="500" fill="hold"/>
                                        <p:tgtEl>
                                          <p:spTgt spid="26"/>
                                        </p:tgtEl>
                                        <p:attrNameLst>
                                          <p:attrName>ppt_x</p:attrName>
                                        </p:attrNameLst>
                                      </p:cBhvr>
                                      <p:tavLst>
                                        <p:tav tm="0">
                                          <p:val>
                                            <p:strVal val="#ppt_x"/>
                                          </p:val>
                                        </p:tav>
                                        <p:tav tm="100000">
                                          <p:val>
                                            <p:strVal val="#ppt_x"/>
                                          </p:val>
                                        </p:tav>
                                      </p:tavLst>
                                    </p:anim>
                                    <p:anim calcmode="lin" valueType="num">
                                      <p:cBhvr additive="base">
                                        <p:cTn id="73" dur="500" fill="hold"/>
                                        <p:tgtEl>
                                          <p:spTgt spid="26"/>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additive="base">
                                        <p:cTn id="76" dur="500" fill="hold"/>
                                        <p:tgtEl>
                                          <p:spTgt spid="27"/>
                                        </p:tgtEl>
                                        <p:attrNameLst>
                                          <p:attrName>ppt_x</p:attrName>
                                        </p:attrNameLst>
                                      </p:cBhvr>
                                      <p:tavLst>
                                        <p:tav tm="0">
                                          <p:val>
                                            <p:strVal val="#ppt_x"/>
                                          </p:val>
                                        </p:tav>
                                        <p:tav tm="100000">
                                          <p:val>
                                            <p:strVal val="#ppt_x"/>
                                          </p:val>
                                        </p:tav>
                                      </p:tavLst>
                                    </p:anim>
                                    <p:anim calcmode="lin" valueType="num">
                                      <p:cBhvr additive="base">
                                        <p:cTn id="7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3" grpId="0"/>
      <p:bldP spid="6"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BEFFE345-10D2-4F94-BCC4-2494E2106E43}"/>
              </a:ext>
            </a:extLst>
          </p:cNvPr>
          <p:cNvSpPr txBox="1">
            <a:spLocks/>
          </p:cNvSpPr>
          <p:nvPr/>
        </p:nvSpPr>
        <p:spPr>
          <a:xfrm>
            <a:off x="788896" y="1254745"/>
            <a:ext cx="10577945" cy="15013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dirty="0">
                <a:latin typeface=".VnAvant" panose="020B7200000000000000" pitchFamily="34" charset="0"/>
              </a:rPr>
              <a:t>      </a:t>
            </a:r>
            <a:r>
              <a:rPr lang="vi-VN" dirty="0">
                <a:latin typeface="Times New Roman" panose="02020603050405020304" pitchFamily="18" charset="0"/>
                <a:cs typeface="Times New Roman" panose="02020603050405020304" pitchFamily="18" charset="0"/>
              </a:rPr>
              <a:t>Chim, mây, nước và hoa đều cho rằng tiếng hót kì diệu của hoạ mi đã làm cho tất cả bừng tỉnh giấc... Hoạ mi thấy lòng vui sướng, </a:t>
            </a:r>
            <a:r>
              <a:rPr lang="en-US" dirty="0">
                <a:latin typeface="Times New Roman" panose="02020603050405020304" pitchFamily="18" charset="0"/>
                <a:cs typeface="Times New Roman" panose="02020603050405020304" pitchFamily="18" charset="0"/>
              </a:rPr>
              <a:t>c</a:t>
            </a:r>
            <a:r>
              <a:rPr lang="vi-VN" dirty="0">
                <a:latin typeface="Times New Roman" panose="02020603050405020304" pitchFamily="18" charset="0"/>
                <a:cs typeface="Times New Roman" panose="02020603050405020304" pitchFamily="18" charset="0"/>
              </a:rPr>
              <a:t>ố hót hay hơn.</a:t>
            </a:r>
          </a:p>
          <a:p>
            <a:pPr marL="0" indent="0" algn="r">
              <a:buNone/>
            </a:pPr>
            <a:endParaRPr lang="en-US" dirty="0">
              <a:latin typeface=".VnAvant" panose="020B7200000000000000" pitchFamily="34" charset="0"/>
            </a:endParaRPr>
          </a:p>
        </p:txBody>
      </p:sp>
      <p:sp>
        <p:nvSpPr>
          <p:cNvPr id="5" name="TextBox 4">
            <a:extLst>
              <a:ext uri="{FF2B5EF4-FFF2-40B4-BE49-F238E27FC236}">
                <a16:creationId xmlns:a16="http://schemas.microsoft.com/office/drawing/2014/main" id="{8E00A9A0-B106-4571-85F6-FCD1DB34F87C}"/>
              </a:ext>
            </a:extLst>
          </p:cNvPr>
          <p:cNvSpPr txBox="1"/>
          <p:nvPr/>
        </p:nvSpPr>
        <p:spPr>
          <a:xfrm>
            <a:off x="4725680" y="233703"/>
            <a:ext cx="2343150" cy="646331"/>
          </a:xfrm>
          <a:prstGeom prst="rect">
            <a:avLst/>
          </a:prstGeom>
          <a:noFill/>
        </p:spPr>
        <p:txBody>
          <a:bodyPr wrap="square" rtlCol="0">
            <a:spAutoFit/>
          </a:bodyPr>
          <a:lstStyle/>
          <a:p>
            <a:r>
              <a:rPr lang="en-US" sz="3600" dirty="0" err="1">
                <a:solidFill>
                  <a:srgbClr val="FF0000"/>
                </a:solidFill>
                <a:latin typeface="Times New Roman" panose="02020603050405020304" pitchFamily="18" charset="0"/>
                <a:cs typeface="Times New Roman" panose="02020603050405020304" pitchFamily="18" charset="0"/>
              </a:rPr>
              <a:t>Họa</a:t>
            </a:r>
            <a:r>
              <a:rPr lang="en-US" sz="3600" dirty="0">
                <a:solidFill>
                  <a:srgbClr val="FF0000"/>
                </a:solidFill>
                <a:latin typeface="Times New Roman" panose="02020603050405020304" pitchFamily="18" charset="0"/>
                <a:cs typeface="Times New Roman" panose="02020603050405020304" pitchFamily="18" charset="0"/>
              </a:rPr>
              <a:t> mi </a:t>
            </a:r>
            <a:r>
              <a:rPr lang="en-US" sz="3600" dirty="0" err="1">
                <a:solidFill>
                  <a:srgbClr val="FF0000"/>
                </a:solidFill>
                <a:latin typeface="Times New Roman" panose="02020603050405020304" pitchFamily="18" charset="0"/>
                <a:cs typeface="Times New Roman" panose="02020603050405020304" pitchFamily="18" charset="0"/>
              </a:rPr>
              <a:t>hót</a:t>
            </a:r>
            <a:endParaRPr lang="en-US" sz="3600" dirty="0">
              <a:solidFill>
                <a:srgbClr val="FF0000"/>
              </a:solidFill>
              <a:latin typeface="Times New Roman" panose="02020603050405020304" pitchFamily="18" charset="0"/>
              <a:cs typeface="Times New Roman" panose="02020603050405020304" pitchFamily="18" charset="0"/>
            </a:endParaRPr>
          </a:p>
        </p:txBody>
      </p:sp>
      <p:pic>
        <p:nvPicPr>
          <p:cNvPr id="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32" y="3606085"/>
            <a:ext cx="12192000" cy="3251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096250" y="3998442"/>
            <a:ext cx="4095750" cy="2095500"/>
          </a:xfrm>
          <a:prstGeom prst="rect">
            <a:avLst/>
          </a:prstGeom>
        </p:spPr>
      </p:pic>
      <p:sp>
        <p:nvSpPr>
          <p:cNvPr id="8" name="Cloud 7"/>
          <p:cNvSpPr/>
          <p:nvPr/>
        </p:nvSpPr>
        <p:spPr>
          <a:xfrm>
            <a:off x="8384146" y="-1"/>
            <a:ext cx="3807854" cy="108182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tiếp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nối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đoạn</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835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A8AE4-2C38-4A2D-97D0-7D989799405A}"/>
              </a:ext>
            </a:extLst>
          </p:cNvPr>
          <p:cNvSpPr>
            <a:spLocks noGrp="1"/>
          </p:cNvSpPr>
          <p:nvPr>
            <p:ph idx="1"/>
          </p:nvPr>
        </p:nvSpPr>
        <p:spPr>
          <a:xfrm>
            <a:off x="929889" y="714374"/>
            <a:ext cx="10882745" cy="5994111"/>
          </a:xfrm>
        </p:spPr>
        <p:txBody>
          <a:bodyPr>
            <a:normAutofit fontScale="62500" lnSpcReduction="20000"/>
          </a:bodyPr>
          <a:lstStyle/>
          <a:p>
            <a:pPr marL="0" indent="0" algn="just">
              <a:buNone/>
            </a:pPr>
            <a:r>
              <a:rPr lang="en-US" sz="2800" dirty="0">
                <a:latin typeface=".VnAvant" panose="020B7200000000000000" pitchFamily="34" charset="0"/>
              </a:rPr>
              <a:t>	</a:t>
            </a:r>
          </a:p>
          <a:p>
            <a:pPr marL="0" indent="0" algn="just">
              <a:lnSpc>
                <a:spcPct val="110000"/>
              </a:lnSpc>
              <a:spcBef>
                <a:spcPts val="0"/>
              </a:spcBef>
              <a:buNone/>
            </a:pPr>
            <a:r>
              <a:rPr lang="en-US" sz="36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Mùa</a:t>
            </a:r>
            <a:r>
              <a:rPr lang="en-US" sz="4500" dirty="0">
                <a:latin typeface="Times New Roman" panose="02020603050405020304" pitchFamily="18" charset="0"/>
                <a:cs typeface="Times New Roman" panose="02020603050405020304" pitchFamily="18" charset="0"/>
              </a:rPr>
              <a:t> xuân! Mỗi khi họa mi cất lên những tiếng hót vang lừng, mọi vật như có sự thay đổi kì diệu.</a:t>
            </a: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Trời</a:t>
            </a:r>
            <a:r>
              <a:rPr lang="en-US" sz="4500" dirty="0">
                <a:latin typeface="Times New Roman" panose="02020603050405020304" pitchFamily="18" charset="0"/>
                <a:cs typeface="Times New Roman" panose="02020603050405020304" pitchFamily="18" charset="0"/>
              </a:rPr>
              <a:t> bỗng sáng </a:t>
            </a:r>
            <a:r>
              <a:rPr lang="en-US" sz="4500" dirty="0" err="1">
                <a:latin typeface="Times New Roman" panose="02020603050405020304" pitchFamily="18" charset="0"/>
                <a:cs typeface="Times New Roman" panose="02020603050405020304" pitchFamily="18" charset="0"/>
              </a:rPr>
              <a:t>ra.</a:t>
            </a:r>
            <a:r>
              <a:rPr lang="en-US" sz="4500"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a:t>
            </a:r>
            <a:r>
              <a:rPr lang="en-US" sz="4500" dirty="0" err="1">
                <a:latin typeface="Times New Roman" panose="02020603050405020304" pitchFamily="18" charset="0"/>
                <a:cs typeface="Times New Roman" panose="02020603050405020304" pitchFamily="18" charset="0"/>
              </a:rPr>
              <a:t>trắng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hơn</a:t>
            </a: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p>
          <a:p>
            <a:pPr marL="0" indent="0">
              <a:lnSpc>
                <a:spcPct val="110000"/>
              </a:lnSpc>
              <a:spcBef>
                <a:spcPts val="0"/>
              </a:spcBef>
              <a:buNone/>
            </a:pPr>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Chim, mây, nước và hoa đều cho rằng tiếng hót kì diệu của hoạ mi đã làm cho tất cả bừng tỉnh giấc... Hoạ mi thấy lòng vui sướng, </a:t>
            </a:r>
            <a:r>
              <a:rPr lang="en-US" sz="4500" dirty="0">
                <a:latin typeface="Times New Roman" panose="02020603050405020304" pitchFamily="18" charset="0"/>
                <a:cs typeface="Times New Roman" panose="02020603050405020304" pitchFamily="18" charset="0"/>
              </a:rPr>
              <a:t>c</a:t>
            </a:r>
            <a:r>
              <a:rPr lang="vi-VN" sz="4500" dirty="0">
                <a:latin typeface="Times New Roman" panose="02020603050405020304" pitchFamily="18" charset="0"/>
                <a:cs typeface="Times New Roman" panose="02020603050405020304" pitchFamily="18" charset="0"/>
              </a:rPr>
              <a:t>ố hót hay hơn.</a:t>
            </a:r>
          </a:p>
          <a:p>
            <a:pPr marL="0" indent="0" algn="r">
              <a:lnSpc>
                <a:spcPct val="110000"/>
              </a:lnSpc>
              <a:spcBef>
                <a:spcPts val="0"/>
              </a:spcBef>
              <a:buNone/>
            </a:pP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Võ Quảng)</a:t>
            </a:r>
          </a:p>
          <a:p>
            <a:pPr marL="0" indent="0">
              <a:lnSpc>
                <a:spcPct val="11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F8C4D-3927-4A29-9E7A-F0D74F4192B4}"/>
              </a:ext>
            </a:extLst>
          </p:cNvPr>
          <p:cNvSpPr txBox="1"/>
          <p:nvPr/>
        </p:nvSpPr>
        <p:spPr>
          <a:xfrm>
            <a:off x="4924425" y="129600"/>
            <a:ext cx="234315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Họa</a:t>
            </a:r>
            <a:r>
              <a:rPr lang="en-US" sz="3200" b="1" dirty="0">
                <a:solidFill>
                  <a:srgbClr val="FF0000"/>
                </a:solidFill>
                <a:latin typeface="Times New Roman" panose="02020603050405020304" pitchFamily="18" charset="0"/>
                <a:cs typeface="Times New Roman" panose="02020603050405020304" pitchFamily="18" charset="0"/>
              </a:rPr>
              <a:t> mi </a:t>
            </a:r>
            <a:r>
              <a:rPr lang="en-US" sz="3200" b="1" dirty="0" err="1">
                <a:solidFill>
                  <a:srgbClr val="FF0000"/>
                </a:solidFill>
                <a:latin typeface="Times New Roman" panose="02020603050405020304" pitchFamily="18" charset="0"/>
                <a:cs typeface="Times New Roman" panose="02020603050405020304" pitchFamily="18" charset="0"/>
              </a:rPr>
              <a:t>hót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8299048" y="59644"/>
            <a:ext cx="3229338"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NI-Avo" pitchFamily="2" charset="0"/>
            </a:endParaRPr>
          </a:p>
        </p:txBody>
      </p:sp>
      <p:sp>
        <p:nvSpPr>
          <p:cNvPr id="7" name="Cloud 6"/>
          <p:cNvSpPr/>
          <p:nvPr/>
        </p:nvSpPr>
        <p:spPr>
          <a:xfrm>
            <a:off x="9641494" y="-17851"/>
            <a:ext cx="2550506" cy="10610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trong</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nhóm</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8" name="Cloud 7"/>
          <p:cNvSpPr/>
          <p:nvPr/>
        </p:nvSpPr>
        <p:spPr>
          <a:xfrm>
            <a:off x="9641494" y="21818"/>
            <a:ext cx="2550506" cy="10610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bg1"/>
                </a:solidFill>
                <a:latin typeface="Times New Roman" panose="02020603050405020304" pitchFamily="18" charset="0"/>
                <a:cs typeface="Times New Roman" panose="02020603050405020304" pitchFamily="18" charset="0"/>
              </a:rPr>
              <a:t>Thi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đọc</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9" name="Cloud 8"/>
          <p:cNvSpPr/>
          <p:nvPr/>
        </p:nvSpPr>
        <p:spPr>
          <a:xfrm>
            <a:off x="9641494" y="59643"/>
            <a:ext cx="2550506" cy="106104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toàn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bài</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85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502" cy="6858000"/>
          </a:xfrm>
          <a:prstGeom prst="rect">
            <a:avLst/>
          </a:prstGeom>
          <a:solidFill>
            <a:srgbClr val="FFFF00"/>
          </a:solidFill>
        </p:spPr>
      </p:pic>
      <p:sp>
        <p:nvSpPr>
          <p:cNvPr id="7"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8" name="Group 7"/>
          <p:cNvGrpSpPr/>
          <p:nvPr/>
        </p:nvGrpSpPr>
        <p:grpSpPr>
          <a:xfrm>
            <a:off x="3909113" y="1185147"/>
            <a:ext cx="6984948" cy="4532392"/>
            <a:chOff x="3880752" y="165920"/>
            <a:chExt cx="3860530" cy="4532355"/>
          </a:xfrm>
        </p:grpSpPr>
        <p:grpSp>
          <p:nvGrpSpPr>
            <p:cNvPr id="13" name="Group 12"/>
            <p:cNvGrpSpPr/>
            <p:nvPr/>
          </p:nvGrpSpPr>
          <p:grpSpPr>
            <a:xfrm>
              <a:off x="3880752" y="165920"/>
              <a:ext cx="3860530" cy="4532355"/>
              <a:chOff x="217650" y="1284700"/>
              <a:chExt cx="2129915" cy="4128741"/>
            </a:xfrm>
          </p:grpSpPr>
          <p:sp>
            <p:nvSpPr>
              <p:cNvPr id="16" name="Hexagon 15"/>
              <p:cNvSpPr/>
              <p:nvPr/>
            </p:nvSpPr>
            <p:spPr>
              <a:xfrm>
                <a:off x="217650" y="1284700"/>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Hexagon 17"/>
              <p:cNvSpPr/>
              <p:nvPr/>
            </p:nvSpPr>
            <p:spPr>
              <a:xfrm>
                <a:off x="238546" y="3304422"/>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Arial-Rounded" panose="020B0500000000000000" pitchFamily="34" charset="0"/>
                  <a:ea typeface="Arial-Rounded" panose="020B0500000000000000" pitchFamily="34" charset="0"/>
                  <a:cs typeface="Arial-Rounded" panose="020B0500000000000000" pitchFamily="34" charset="0"/>
                </a:endParaRPr>
              </a:p>
            </p:txBody>
          </p:sp>
        </p:grpSp>
        <p:cxnSp>
          <p:nvCxnSpPr>
            <p:cNvPr id="14" name="10"/>
            <p:cNvCxnSpPr/>
            <p:nvPr/>
          </p:nvCxnSpPr>
          <p:spPr>
            <a:xfrm>
              <a:off x="5078941" y="1024608"/>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cxnSp>
          <p:nvCxnSpPr>
            <p:cNvPr id="15" name="10"/>
            <p:cNvCxnSpPr/>
            <p:nvPr/>
          </p:nvCxnSpPr>
          <p:spPr>
            <a:xfrm>
              <a:off x="5168787" y="3346784"/>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0" name="Group 19"/>
          <p:cNvGrpSpPr/>
          <p:nvPr/>
        </p:nvGrpSpPr>
        <p:grpSpPr>
          <a:xfrm>
            <a:off x="6312815" y="2257018"/>
            <a:ext cx="2109019" cy="2109019"/>
            <a:chOff x="156834" y="1993081"/>
            <a:chExt cx="2109019" cy="2109019"/>
          </a:xfrm>
        </p:grpSpPr>
        <p:sp>
          <p:nvSpPr>
            <p:cNvPr id="21" name="Oval 20"/>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15731" y="2243748"/>
              <a:ext cx="1950122" cy="1753235"/>
            </a:xfrm>
            <a:prstGeom prst="rect">
              <a:avLst/>
            </a:prstGeom>
            <a:noFill/>
          </p:spPr>
          <p:txBody>
            <a:bodyPr wrap="square" rtlCol="0">
              <a:spAutoFit/>
            </a:bodyPr>
            <a:lstStyle/>
            <a:p>
              <a:pPr algn="ctr" defTabSz="913130" fontAlgn="base">
                <a:spcBef>
                  <a:spcPct val="0"/>
                </a:spcBef>
                <a:spcAft>
                  <a:spcPct val="0"/>
                </a:spcAft>
                <a:defRPr/>
              </a:pPr>
              <a:r>
                <a:rPr lang="en-US" altLang="zh-CN" sz="5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rPr>
                <a:t>GIẢI LAO</a:t>
              </a:r>
              <a:endParaRPr lang="zh-CN" altLang="en-US" sz="5400" b="1" dirty="0">
                <a:solidFill>
                  <a:schemeClr val="bg1"/>
                </a:solidFill>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Tree>
    <p:extLst>
      <p:ext uri="{BB962C8B-B14F-4D97-AF65-F5344CB8AC3E}">
        <p14:creationId xmlns:p14="http://schemas.microsoft.com/office/powerpoint/2010/main" val="64871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F02B90C2-92B9-4F29-8857-9705F4AC6F1F}"/>
              </a:ext>
            </a:extLst>
          </p:cNvPr>
          <p:cNvPicPr>
            <a:picLocks noChangeAspect="1" noChangeArrowheads="1"/>
          </p:cNvPicPr>
          <p:nvPr/>
        </p:nvPicPr>
        <p:blipFill>
          <a:blip r:embed="rId2"/>
          <a:srcRect/>
          <a:stretch>
            <a:fillRect/>
          </a:stretch>
        </p:blipFill>
        <p:spPr bwMode="auto">
          <a:xfrm>
            <a:off x="-381000" y="-152400"/>
            <a:ext cx="12573000" cy="7010400"/>
          </a:xfrm>
          <a:prstGeom prst="rect">
            <a:avLst/>
          </a:prstGeom>
          <a:noFill/>
          <a:ln w="9525">
            <a:noFill/>
            <a:miter lim="800000"/>
            <a:headEnd/>
            <a:tailEnd/>
          </a:ln>
        </p:spPr>
      </p:pic>
      <p:sp>
        <p:nvSpPr>
          <p:cNvPr id="5" name="WordArt 9"/>
          <p:cNvSpPr>
            <a:spLocks noChangeArrowheads="1" noChangeShapeType="1" noTextEdit="1"/>
          </p:cNvSpPr>
          <p:nvPr/>
        </p:nvSpPr>
        <p:spPr bwMode="auto">
          <a:xfrm>
            <a:off x="2949262" y="2177143"/>
            <a:ext cx="6220496" cy="1725156"/>
          </a:xfrm>
          <a:prstGeom prst="rect">
            <a:avLst/>
          </a:prstGeom>
        </p:spPr>
        <p:txBody>
          <a:bodyPr wrap="none" fromWordArt="1">
            <a:prstTxWarp prst="textPlain">
              <a:avLst>
                <a:gd name="adj" fmla="val 50000"/>
              </a:avLst>
            </a:prstTxWarp>
          </a:bodyPr>
          <a:lstStyle/>
          <a:p>
            <a:pPr algn="ct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Khởi</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động</a:t>
            </a:r>
            <a:endPar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a:p>
            <a:pPr algn="ct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Ai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nhớ</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bài</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cũ</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 </a:t>
            </a:r>
            <a:r>
              <a:rPr lang="en-US" sz="3600" kern="10" dirty="0" err="1">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nhất</a:t>
            </a:r>
            <a:r>
              <a:rPr lang="en-US"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rPr>
              <a:t>?</a:t>
            </a:r>
            <a:endParaRPr lang="vi-VN" sz="3600" kern="10" dirty="0">
              <a:ln w="19050">
                <a:solidFill>
                  <a:srgbClr val="FFFF00"/>
                </a:solidFill>
                <a:round/>
                <a:headEnd/>
                <a:tailEnd/>
              </a:ln>
              <a:solidFill>
                <a:srgbClr val="FF0000"/>
              </a:solidFill>
              <a:effectLst>
                <a:outerShdw dist="35921" dir="2700000" algn="ctr" rotWithShape="0">
                  <a:srgbClr val="990000"/>
                </a:outerShdw>
              </a:effectLst>
              <a:cs typeface="Times New Roman" panose="02020603050405020304" pitchFamily="18" charset="0"/>
            </a:endParaRPr>
          </a:p>
        </p:txBody>
      </p:sp>
    </p:spTree>
    <p:extLst>
      <p:ext uri="{BB962C8B-B14F-4D97-AF65-F5344CB8AC3E}">
        <p14:creationId xmlns:p14="http://schemas.microsoft.com/office/powerpoint/2010/main" val="38296125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391182" y="3526272"/>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698316" y="5561803"/>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9381814" y="3078053"/>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8" y="-10374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156676" y="4212012"/>
            <a:ext cx="6459682"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29838" y="711520"/>
            <a:ext cx="5884718"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Bài trước chúng ta học bài gì?</a:t>
            </a:r>
          </a:p>
        </p:txBody>
      </p:sp>
      <p:sp>
        <p:nvSpPr>
          <p:cNvPr id="28" name="TextBox 27"/>
          <p:cNvSpPr txBox="1"/>
          <p:nvPr/>
        </p:nvSpPr>
        <p:spPr>
          <a:xfrm>
            <a:off x="4114800" y="4824139"/>
            <a:ext cx="4419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4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4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56917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228600" y="3402175"/>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14964" y="566822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156454" y="319850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37687" y="-105423"/>
            <a:ext cx="6629400"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3720280" y="3505200"/>
            <a:ext cx="5694830" cy="324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510028" y="829461"/>
            <a:ext cx="5884718" cy="1323439"/>
          </a:xfrm>
          <a:prstGeom prst="rect">
            <a:avLst/>
          </a:prstGeom>
          <a:noFill/>
        </p:spPr>
        <p:txBody>
          <a:bodyPr wrap="square" rtlCol="0">
            <a:spAutoFit/>
          </a:bodyPr>
          <a:lstStyle/>
          <a:p>
            <a:pPr algn="ct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Cảnh</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sông</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đó</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0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lang="en-US" sz="40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40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4278791" y="4209149"/>
            <a:ext cx="4504602"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ao</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dâng</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cao</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hòa</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với</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sông</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Cửu</a:t>
            </a:r>
            <a:r>
              <a:rPr kumimoji="0" lang="en-US" sz="36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Long</a:t>
            </a:r>
            <a:endParaRPr kumimoji="0" lang="en-US" sz="36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78344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7" y="0"/>
            <a:ext cx="12188113"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44631" y="3831492"/>
            <a:ext cx="2306360" cy="2913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10779034" y="5801255"/>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10079557" y="3458675"/>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2558260" y="-103743"/>
            <a:ext cx="7347740" cy="3053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2100782" y="3285481"/>
            <a:ext cx="8839200" cy="3055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558260" y="742377"/>
            <a:ext cx="6909223" cy="1224951"/>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Ngồi</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thể</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thấy</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đàn</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thế</a:t>
            </a:r>
            <a:r>
              <a:rPr lang="en-US" sz="3200" b="1" noProof="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noProof="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nào</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en-US" sz="24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2895600" y="4176337"/>
            <a:ext cx="6705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Cá</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ròng</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ròng</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từng</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đàn</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6446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141517" y="-103743"/>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423549" y="360188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770978"/>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Vì</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sao</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ta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gọi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nổi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gọi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là</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lũ</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TextBox 27"/>
          <p:cNvSpPr txBox="1"/>
          <p:nvPr/>
        </p:nvSpPr>
        <p:spPr>
          <a:xfrm>
            <a:off x="5257447" y="4201740"/>
            <a:ext cx="2713133"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Vì</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nước</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lên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hiền</a:t>
            </a:r>
            <a:r>
              <a:rPr kumimoji="0" lang="en-US" sz="3200" b="1"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hòa</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43083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00"/>
                                        <p:tgtEl>
                                          <p:spTgt spid="28"/>
                                        </p:tgtEl>
                                      </p:cBhvr>
                                    </p:animEffect>
                                    <p:anim calcmode="lin" valueType="num">
                                      <p:cBhvr>
                                        <p:cTn id="43" dur="1000" fill="hold"/>
                                        <p:tgtEl>
                                          <p:spTgt spid="28"/>
                                        </p:tgtEl>
                                        <p:attrNameLst>
                                          <p:attrName>ppt_x</p:attrName>
                                        </p:attrNameLst>
                                      </p:cBhvr>
                                      <p:tavLst>
                                        <p:tav tm="0">
                                          <p:val>
                                            <p:strVal val="#ppt_x"/>
                                          </p:val>
                                        </p:tav>
                                        <p:tav tm="100000">
                                          <p:val>
                                            <p:strVal val="#ppt_x"/>
                                          </p:val>
                                        </p:tav>
                                      </p:tavLst>
                                    </p:anim>
                                    <p:anim calcmode="lin" valueType="num">
                                      <p:cBhvr>
                                        <p:cTn id="4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flipH="1">
            <a:off x="1510145" y="3554499"/>
            <a:ext cx="2750336" cy="3183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hlinkClick r:id="" action="ppaction://noaction"/>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9688" b="88438" l="12812" r="83594">
                        <a14:backgroundMark x1="29688" y1="44688" x2="67031" y2="47344"/>
                        <a14:backgroundMark x1="65469" y1="33906" x2="73125" y2="46875"/>
                        <a14:backgroundMark x1="68906" y1="49219" x2="76250" y2="46875"/>
                        <a14:backgroundMark x1="28906" y1="40313" x2="27813" y2="47344"/>
                      </a14:backgroundRemoval>
                    </a14:imgEffect>
                  </a14:imgLayer>
                </a14:imgProps>
              </a:ext>
              <a:ext uri="{28A0092B-C50C-407E-A947-70E740481C1C}">
                <a14:useLocalDpi xmlns:a14="http://schemas.microsoft.com/office/drawing/2010/main" val="0"/>
              </a:ext>
            </a:extLst>
          </a:blip>
          <a:srcRect l="12403" t="9450" r="14520" b="11154"/>
          <a:stretch>
            <a:fillRect/>
          </a:stretch>
        </p:blipFill>
        <p:spPr bwMode="auto">
          <a:xfrm>
            <a:off x="9373424" y="5599640"/>
            <a:ext cx="1280926" cy="1079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92" b="99704" l="2055" r="99658"/>
                    </a14:imgEffect>
                  </a14:imgLayer>
                </a14:imgProps>
              </a:ext>
              <a:ext uri="{28A0092B-C50C-407E-A947-70E740481C1C}">
                <a14:useLocalDpi xmlns:a14="http://schemas.microsoft.com/office/drawing/2010/main" val="0"/>
              </a:ext>
            </a:extLst>
          </a:blip>
          <a:srcRect/>
          <a:stretch>
            <a:fillRect/>
          </a:stretch>
        </p:blipFill>
        <p:spPr bwMode="auto">
          <a:xfrm>
            <a:off x="8077201" y="3409102"/>
            <a:ext cx="2133600" cy="2469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21354" b="71250" l="14688" r="91875">
                        <a14:foregroundMark x1="36667" y1="29792" x2="51458" y2="23229"/>
                        <a14:foregroundMark x1="53750" y1="22500" x2="71979" y2="30729"/>
                      </a14:backgroundRemoval>
                    </a14:imgEffect>
                  </a14:imgLayer>
                </a14:imgProps>
              </a:ext>
              <a:ext uri="{28A0092B-C50C-407E-A947-70E740481C1C}">
                <a14:useLocalDpi xmlns:a14="http://schemas.microsoft.com/office/drawing/2010/main" val="0"/>
              </a:ext>
            </a:extLst>
          </a:blip>
          <a:srcRect l="14676" t="20227" r="8409" b="25000"/>
          <a:stretch>
            <a:fillRect/>
          </a:stretch>
        </p:blipFill>
        <p:spPr bwMode="auto">
          <a:xfrm>
            <a:off x="3028795" y="-333346"/>
            <a:ext cx="7069283" cy="2826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8281" b="49375" l="14063" r="89375"/>
                    </a14:imgEffect>
                  </a14:imgLayer>
                </a14:imgProps>
              </a:ext>
              <a:ext uri="{28A0092B-C50C-407E-A947-70E740481C1C}">
                <a14:useLocalDpi xmlns:a14="http://schemas.microsoft.com/office/drawing/2010/main" val="0"/>
              </a:ext>
            </a:extLst>
          </a:blip>
          <a:srcRect l="19150" t="8800" r="16076" b="50000"/>
          <a:stretch>
            <a:fillRect/>
          </a:stretch>
        </p:blipFill>
        <p:spPr bwMode="auto">
          <a:xfrm>
            <a:off x="4423549" y="3601881"/>
            <a:ext cx="4279776" cy="227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3211" y="354914"/>
            <a:ext cx="664589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Em</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chia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sẻ</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điều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thú</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vị</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sau</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khi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học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bài</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Mùa</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3200" b="1"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3200" b="1"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29891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5"/>
                                        </p:tgtEl>
                                        <p:attrNameLst>
                                          <p:attrName>r</p:attrName>
                                        </p:attrNameLst>
                                      </p:cBhvr>
                                    </p:animRot>
                                    <p:animRot by="-240000">
                                      <p:cBhvr>
                                        <p:cTn id="7" dur="600" fill="hold">
                                          <p:stCondLst>
                                            <p:cond delay="600"/>
                                          </p:stCondLst>
                                        </p:cTn>
                                        <p:tgtEl>
                                          <p:spTgt spid="5"/>
                                        </p:tgtEl>
                                        <p:attrNameLst>
                                          <p:attrName>r</p:attrName>
                                        </p:attrNameLst>
                                      </p:cBhvr>
                                    </p:animRot>
                                    <p:animRot by="240000">
                                      <p:cBhvr>
                                        <p:cTn id="8" dur="600" fill="hold">
                                          <p:stCondLst>
                                            <p:cond delay="1200"/>
                                          </p:stCondLst>
                                        </p:cTn>
                                        <p:tgtEl>
                                          <p:spTgt spid="5"/>
                                        </p:tgtEl>
                                        <p:attrNameLst>
                                          <p:attrName>r</p:attrName>
                                        </p:attrNameLst>
                                      </p:cBhvr>
                                    </p:animRot>
                                    <p:animRot by="-240000">
                                      <p:cBhvr>
                                        <p:cTn id="9" dur="600" fill="hold">
                                          <p:stCondLst>
                                            <p:cond delay="1800"/>
                                          </p:stCondLst>
                                        </p:cTn>
                                        <p:tgtEl>
                                          <p:spTgt spid="5"/>
                                        </p:tgtEl>
                                        <p:attrNameLst>
                                          <p:attrName>r</p:attrName>
                                        </p:attrNameLst>
                                      </p:cBhvr>
                                    </p:animRot>
                                    <p:animRot by="120000">
                                      <p:cBhvr>
                                        <p:cTn id="10" dur="600" fill="hold">
                                          <p:stCondLst>
                                            <p:cond delay="24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17"/>
                                        </p:tgtEl>
                                        <p:attrNameLst>
                                          <p:attrName>r</p:attrName>
                                        </p:attrNameLst>
                                      </p:cBhvr>
                                    </p:animRot>
                                    <p:animRot by="-240000">
                                      <p:cBhvr>
                                        <p:cTn id="13" dur="600" fill="hold">
                                          <p:stCondLst>
                                            <p:cond delay="600"/>
                                          </p:stCondLst>
                                        </p:cTn>
                                        <p:tgtEl>
                                          <p:spTgt spid="17"/>
                                        </p:tgtEl>
                                        <p:attrNameLst>
                                          <p:attrName>r</p:attrName>
                                        </p:attrNameLst>
                                      </p:cBhvr>
                                    </p:animRot>
                                    <p:animRot by="240000">
                                      <p:cBhvr>
                                        <p:cTn id="14" dur="600" fill="hold">
                                          <p:stCondLst>
                                            <p:cond delay="1200"/>
                                          </p:stCondLst>
                                        </p:cTn>
                                        <p:tgtEl>
                                          <p:spTgt spid="17"/>
                                        </p:tgtEl>
                                        <p:attrNameLst>
                                          <p:attrName>r</p:attrName>
                                        </p:attrNameLst>
                                      </p:cBhvr>
                                    </p:animRot>
                                    <p:animRot by="-240000">
                                      <p:cBhvr>
                                        <p:cTn id="15" dur="600" fill="hold">
                                          <p:stCondLst>
                                            <p:cond delay="1800"/>
                                          </p:stCondLst>
                                        </p:cTn>
                                        <p:tgtEl>
                                          <p:spTgt spid="17"/>
                                        </p:tgtEl>
                                        <p:attrNameLst>
                                          <p:attrName>r</p:attrName>
                                        </p:attrNameLst>
                                      </p:cBhvr>
                                    </p:animRot>
                                    <p:animRot by="120000">
                                      <p:cBhvr>
                                        <p:cTn id="16" dur="600" fill="hold">
                                          <p:stCondLst>
                                            <p:cond delay="2400"/>
                                          </p:stCondLst>
                                        </p:cTn>
                                        <p:tgtEl>
                                          <p:spTgt spid="17"/>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fade">
                                      <p:cBhvr>
                                        <p:cTn id="21" dur="1000"/>
                                        <p:tgtEl>
                                          <p:spTgt spid="3074"/>
                                        </p:tgtEl>
                                      </p:cBhvr>
                                    </p:animEffect>
                                    <p:anim calcmode="lin" valueType="num">
                                      <p:cBhvr>
                                        <p:cTn id="22" dur="1000" fill="hold"/>
                                        <p:tgtEl>
                                          <p:spTgt spid="3074"/>
                                        </p:tgtEl>
                                        <p:attrNameLst>
                                          <p:attrName>ppt_x</p:attrName>
                                        </p:attrNameLst>
                                      </p:cBhvr>
                                      <p:tavLst>
                                        <p:tav tm="0">
                                          <p:val>
                                            <p:strVal val="#ppt_x"/>
                                          </p:val>
                                        </p:tav>
                                        <p:tav tm="100000">
                                          <p:val>
                                            <p:strVal val="#ppt_x"/>
                                          </p:val>
                                        </p:tav>
                                      </p:tavLst>
                                    </p:anim>
                                    <p:anim calcmode="lin" valueType="num">
                                      <p:cBhvr>
                                        <p:cTn id="23"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075"/>
                                        </p:tgtEl>
                                        <p:attrNameLst>
                                          <p:attrName>style.visibility</p:attrName>
                                        </p:attrNameLst>
                                      </p:cBhvr>
                                      <p:to>
                                        <p:strVal val="visible"/>
                                      </p:to>
                                    </p:set>
                                    <p:animEffect transition="in" filter="fade">
                                      <p:cBhvr>
                                        <p:cTn id="35" dur="1000"/>
                                        <p:tgtEl>
                                          <p:spTgt spid="3075"/>
                                        </p:tgtEl>
                                      </p:cBhvr>
                                    </p:animEffect>
                                    <p:anim calcmode="lin" valueType="num">
                                      <p:cBhvr>
                                        <p:cTn id="36" dur="1000" fill="hold"/>
                                        <p:tgtEl>
                                          <p:spTgt spid="3075"/>
                                        </p:tgtEl>
                                        <p:attrNameLst>
                                          <p:attrName>ppt_x</p:attrName>
                                        </p:attrNameLst>
                                      </p:cBhvr>
                                      <p:tavLst>
                                        <p:tav tm="0">
                                          <p:val>
                                            <p:strVal val="#ppt_x"/>
                                          </p:val>
                                        </p:tav>
                                        <p:tav tm="100000">
                                          <p:val>
                                            <p:strVal val="#ppt_x"/>
                                          </p:val>
                                        </p:tav>
                                      </p:tavLst>
                                    </p:anim>
                                    <p:anim calcmode="lin" valueType="num">
                                      <p:cBhvr>
                                        <p:cTn id="37"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B5D5D34-26A9-4E5B-9D7C-1F00AC919AB7}"/>
              </a:ext>
            </a:extLst>
          </p:cNvPr>
          <p:cNvGrpSpPr/>
          <p:nvPr/>
        </p:nvGrpSpPr>
        <p:grpSpPr>
          <a:xfrm>
            <a:off x="666044" y="0"/>
            <a:ext cx="1524000" cy="823848"/>
            <a:chOff x="36715" y="2258787"/>
            <a:chExt cx="1524000" cy="823848"/>
          </a:xfrm>
        </p:grpSpPr>
        <p:grpSp>
          <p:nvGrpSpPr>
            <p:cNvPr id="31" name="Group 30">
              <a:extLst>
                <a:ext uri="{FF2B5EF4-FFF2-40B4-BE49-F238E27FC236}">
                  <a16:creationId xmlns:a16="http://schemas.microsoft.com/office/drawing/2014/main" id="{EAF53A9C-848C-418D-BB3E-C9F5AE240CA4}"/>
                </a:ext>
              </a:extLst>
            </p:cNvPr>
            <p:cNvGrpSpPr/>
            <p:nvPr/>
          </p:nvGrpSpPr>
          <p:grpSpPr>
            <a:xfrm>
              <a:off x="36715" y="2258787"/>
              <a:ext cx="1524000" cy="823848"/>
              <a:chOff x="3186544" y="986344"/>
              <a:chExt cx="4627419" cy="1174964"/>
            </a:xfrm>
          </p:grpSpPr>
          <p:sp>
            <p:nvSpPr>
              <p:cNvPr id="33" name="Flowchart: Process 11">
                <a:extLst>
                  <a:ext uri="{FF2B5EF4-FFF2-40B4-BE49-F238E27FC236}">
                    <a16:creationId xmlns:a16="http://schemas.microsoft.com/office/drawing/2014/main" id="{EE8B47D8-BED0-4E8C-AB5D-2D01EBAC7AE5}"/>
                  </a:ext>
                </a:extLst>
              </p:cNvPr>
              <p:cNvSpPr/>
              <p:nvPr/>
            </p:nvSpPr>
            <p:spPr>
              <a:xfrm rot="10800000">
                <a:off x="3186544" y="986344"/>
                <a:ext cx="4627419" cy="1174964"/>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rgbClr val="0D9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lowchart: Process 11">
                <a:extLst>
                  <a:ext uri="{FF2B5EF4-FFF2-40B4-BE49-F238E27FC236}">
                    <a16:creationId xmlns:a16="http://schemas.microsoft.com/office/drawing/2014/main" id="{9B3A1BCB-BC5A-44AB-81AA-D7A984880ABC}"/>
                  </a:ext>
                </a:extLst>
              </p:cNvPr>
              <p:cNvSpPr/>
              <p:nvPr/>
            </p:nvSpPr>
            <p:spPr>
              <a:xfrm rot="10800000">
                <a:off x="3359724" y="1095843"/>
                <a:ext cx="4281057" cy="981003"/>
              </a:xfrm>
              <a:custGeom>
                <a:avLst/>
                <a:gdLst>
                  <a:gd name="connsiteX0" fmla="*/ 0 w 4391890"/>
                  <a:gd name="connsiteY0" fmla="*/ 0 h 820948"/>
                  <a:gd name="connsiteX1" fmla="*/ 3981416 w 4391890"/>
                  <a:gd name="connsiteY1" fmla="*/ 0 h 820948"/>
                  <a:gd name="connsiteX2" fmla="*/ 4391890 w 4391890"/>
                  <a:gd name="connsiteY2" fmla="*/ 410474 h 820948"/>
                  <a:gd name="connsiteX3" fmla="*/ 3981416 w 4391890"/>
                  <a:gd name="connsiteY3" fmla="*/ 820948 h 820948"/>
                  <a:gd name="connsiteX4" fmla="*/ 0 w 4391890"/>
                  <a:gd name="connsiteY4" fmla="*/ 820948 h 820948"/>
                  <a:gd name="connsiteX5" fmla="*/ 410474 w 4391890"/>
                  <a:gd name="connsiteY5" fmla="*/ 410474 h 820948"/>
                  <a:gd name="connsiteX6" fmla="*/ 0 w 4391890"/>
                  <a:gd name="connsiteY6" fmla="*/ 0 h 820948"/>
                  <a:gd name="connsiteX0" fmla="*/ 0 w 4003963"/>
                  <a:gd name="connsiteY0" fmla="*/ 0 h 820948"/>
                  <a:gd name="connsiteX1" fmla="*/ 3981416 w 4003963"/>
                  <a:gd name="connsiteY1" fmla="*/ 0 h 820948"/>
                  <a:gd name="connsiteX2" fmla="*/ 4003963 w 4003963"/>
                  <a:gd name="connsiteY2" fmla="*/ 355056 h 820948"/>
                  <a:gd name="connsiteX3" fmla="*/ 3981416 w 4003963"/>
                  <a:gd name="connsiteY3" fmla="*/ 820948 h 820948"/>
                  <a:gd name="connsiteX4" fmla="*/ 0 w 4003963"/>
                  <a:gd name="connsiteY4" fmla="*/ 820948 h 820948"/>
                  <a:gd name="connsiteX5" fmla="*/ 410474 w 4003963"/>
                  <a:gd name="connsiteY5" fmla="*/ 410474 h 820948"/>
                  <a:gd name="connsiteX6" fmla="*/ 0 w 4003963"/>
                  <a:gd name="connsiteY6" fmla="*/ 0 h 820948"/>
                  <a:gd name="connsiteX0" fmla="*/ 0 w 4003963"/>
                  <a:gd name="connsiteY0" fmla="*/ 0 h 904075"/>
                  <a:gd name="connsiteX1" fmla="*/ 3981416 w 4003963"/>
                  <a:gd name="connsiteY1" fmla="*/ 0 h 904075"/>
                  <a:gd name="connsiteX2" fmla="*/ 4003963 w 4003963"/>
                  <a:gd name="connsiteY2" fmla="*/ 355056 h 904075"/>
                  <a:gd name="connsiteX3" fmla="*/ 3981416 w 4003963"/>
                  <a:gd name="connsiteY3" fmla="*/ 820948 h 904075"/>
                  <a:gd name="connsiteX4" fmla="*/ 0 w 4003963"/>
                  <a:gd name="connsiteY4" fmla="*/ 904075 h 904075"/>
                  <a:gd name="connsiteX5" fmla="*/ 410474 w 4003963"/>
                  <a:gd name="connsiteY5" fmla="*/ 410474 h 904075"/>
                  <a:gd name="connsiteX6" fmla="*/ 0 w 4003963"/>
                  <a:gd name="connsiteY6" fmla="*/ 0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138546 w 4142509"/>
                  <a:gd name="connsiteY4" fmla="*/ 904075 h 904075"/>
                  <a:gd name="connsiteX5" fmla="*/ 549020 w 4142509"/>
                  <a:gd name="connsiteY5" fmla="*/ 410474 h 904075"/>
                  <a:gd name="connsiteX6" fmla="*/ 0 w 4142509"/>
                  <a:gd name="connsiteY6" fmla="*/ 180109 h 904075"/>
                  <a:gd name="connsiteX0" fmla="*/ 0 w 4142509"/>
                  <a:gd name="connsiteY0" fmla="*/ 180109 h 904075"/>
                  <a:gd name="connsiteX1" fmla="*/ 4119962 w 4142509"/>
                  <a:gd name="connsiteY1" fmla="*/ 0 h 904075"/>
                  <a:gd name="connsiteX2" fmla="*/ 4142509 w 4142509"/>
                  <a:gd name="connsiteY2" fmla="*/ 355056 h 904075"/>
                  <a:gd name="connsiteX3" fmla="*/ 4119962 w 4142509"/>
                  <a:gd name="connsiteY3" fmla="*/ 820948 h 904075"/>
                  <a:gd name="connsiteX4" fmla="*/ 568037 w 4142509"/>
                  <a:gd name="connsiteY4" fmla="*/ 831272 h 904075"/>
                  <a:gd name="connsiteX5" fmla="*/ 138546 w 4142509"/>
                  <a:gd name="connsiteY5" fmla="*/ 904075 h 904075"/>
                  <a:gd name="connsiteX6" fmla="*/ 549020 w 4142509"/>
                  <a:gd name="connsiteY6" fmla="*/ 410474 h 904075"/>
                  <a:gd name="connsiteX7" fmla="*/ 0 w 4142509"/>
                  <a:gd name="connsiteY7" fmla="*/ 180109 h 9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2509" h="904075">
                    <a:moveTo>
                      <a:pt x="0" y="180109"/>
                    </a:moveTo>
                    <a:lnTo>
                      <a:pt x="4119962" y="0"/>
                    </a:lnTo>
                    <a:lnTo>
                      <a:pt x="4142509" y="355056"/>
                    </a:lnTo>
                    <a:lnTo>
                      <a:pt x="4119962" y="820948"/>
                    </a:lnTo>
                    <a:cubicBezTo>
                      <a:pt x="2935987" y="852098"/>
                      <a:pt x="1752012" y="800122"/>
                      <a:pt x="568037" y="831272"/>
                    </a:cubicBezTo>
                    <a:lnTo>
                      <a:pt x="138546" y="904075"/>
                    </a:lnTo>
                    <a:lnTo>
                      <a:pt x="549020" y="410474"/>
                    </a:lnTo>
                    <a:lnTo>
                      <a:pt x="0" y="1801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a:extLst>
                <a:ext uri="{FF2B5EF4-FFF2-40B4-BE49-F238E27FC236}">
                  <a16:creationId xmlns:a16="http://schemas.microsoft.com/office/drawing/2014/main" id="{C34D26B2-8C83-46C4-9891-4112C518A20D}"/>
                </a:ext>
              </a:extLst>
            </p:cNvPr>
            <p:cNvSpPr txBox="1"/>
            <p:nvPr/>
          </p:nvSpPr>
          <p:spPr>
            <a:xfrm>
              <a:off x="207243" y="2419749"/>
              <a:ext cx="939800" cy="461665"/>
            </a:xfrm>
            <a:prstGeom prst="rect">
              <a:avLst/>
            </a:prstGeom>
            <a:noFill/>
          </p:spPr>
          <p:txBody>
            <a:bodyPr wrap="square" rtlCol="0">
              <a:spAutoFit/>
            </a:bodyPr>
            <a:lstStyle/>
            <a:p>
              <a:r>
                <a:rPr lang="en-US" sz="2400" b="1" dirty="0">
                  <a:solidFill>
                    <a:srgbClr val="0070C0"/>
                  </a:solidFill>
                  <a:latin typeface="Arial" panose="020B0604020202020204" pitchFamily="34" charset="0"/>
                  <a:cs typeface="Arial" panose="020B0604020202020204" pitchFamily="34" charset="0"/>
                </a:rPr>
                <a:t>ĐỌC</a:t>
              </a:r>
            </a:p>
          </p:txBody>
        </p:sp>
      </p:grpSp>
      <p:pic>
        <p:nvPicPr>
          <p:cNvPr id="14" name="Picture 13"/>
          <p:cNvPicPr>
            <a:picLocks noChangeAspect="1"/>
          </p:cNvPicPr>
          <p:nvPr/>
        </p:nvPicPr>
        <p:blipFill>
          <a:blip r:embed="rId2"/>
          <a:stretch>
            <a:fillRect/>
          </a:stretch>
        </p:blipFill>
        <p:spPr>
          <a:xfrm>
            <a:off x="666044" y="653183"/>
            <a:ext cx="10555112" cy="6204818"/>
          </a:xfrm>
          <a:prstGeom prst="rect">
            <a:avLst/>
          </a:prstGeom>
        </p:spPr>
      </p:pic>
    </p:spTree>
    <p:extLst>
      <p:ext uri="{BB962C8B-B14F-4D97-AF65-F5344CB8AC3E}">
        <p14:creationId xmlns:p14="http://schemas.microsoft.com/office/powerpoint/2010/main" val="1657296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4A8AE4-2C38-4A2D-97D0-7D989799405A}"/>
              </a:ext>
            </a:extLst>
          </p:cNvPr>
          <p:cNvSpPr>
            <a:spLocks noGrp="1"/>
          </p:cNvSpPr>
          <p:nvPr>
            <p:ph idx="1"/>
          </p:nvPr>
        </p:nvSpPr>
        <p:spPr>
          <a:xfrm>
            <a:off x="968526" y="609599"/>
            <a:ext cx="10882745" cy="5994111"/>
          </a:xfrm>
        </p:spPr>
        <p:txBody>
          <a:bodyPr>
            <a:normAutofit fontScale="62500" lnSpcReduction="20000"/>
          </a:bodyPr>
          <a:lstStyle/>
          <a:p>
            <a:pPr marL="0" indent="0" algn="just">
              <a:buNone/>
            </a:pPr>
            <a:r>
              <a:rPr lang="en-US" sz="2800" dirty="0">
                <a:latin typeface=".VnAvant" panose="020B7200000000000000" pitchFamily="34" charset="0"/>
              </a:rPr>
              <a:t>	</a:t>
            </a:r>
          </a:p>
          <a:p>
            <a:pPr marL="0" indent="0" algn="just">
              <a:lnSpc>
                <a:spcPct val="110000"/>
              </a:lnSpc>
              <a:spcBef>
                <a:spcPts val="0"/>
              </a:spcBef>
              <a:buNone/>
            </a:pPr>
            <a:r>
              <a:rPr lang="en-US" sz="36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Mùa</a:t>
            </a:r>
            <a:r>
              <a:rPr lang="en-US" sz="4500" dirty="0">
                <a:latin typeface="Times New Roman" panose="02020603050405020304" pitchFamily="18" charset="0"/>
                <a:cs typeface="Times New Roman" panose="02020603050405020304" pitchFamily="18" charset="0"/>
              </a:rPr>
              <a:t> xuân! Mỗi khi họa mi cất lên những tiếng hót vang lừng, mọi vật như có sự thay đổi kì diệu.</a:t>
            </a: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p>
          <a:p>
            <a:pPr marL="0" indent="0" algn="just">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Trời</a:t>
            </a:r>
            <a:r>
              <a:rPr lang="en-US" sz="4500" dirty="0">
                <a:latin typeface="Times New Roman" panose="02020603050405020304" pitchFamily="18" charset="0"/>
                <a:cs typeface="Times New Roman" panose="02020603050405020304" pitchFamily="18" charset="0"/>
              </a:rPr>
              <a:t> bỗng sáng </a:t>
            </a:r>
            <a:r>
              <a:rPr lang="en-US" sz="4500" dirty="0" err="1">
                <a:latin typeface="Times New Roman" panose="02020603050405020304" pitchFamily="18" charset="0"/>
                <a:cs typeface="Times New Roman" panose="02020603050405020304" pitchFamily="18" charset="0"/>
              </a:rPr>
              <a:t>ra.</a:t>
            </a:r>
            <a:r>
              <a:rPr lang="en-US" sz="4500" dirty="0">
                <a:latin typeface="Times New Roman" panose="02020603050405020304" pitchFamily="18" charset="0"/>
                <a:cs typeface="Times New Roman" panose="02020603050405020304" pitchFamily="18" charset="0"/>
              </a:rPr>
              <a:t> Những luồng sáng chiếu qua các chùm lộc mới nhú, rực rỡ hơn. Những gợn sóng trên hồ hòa nhịp với tiếng họa mi hót, lấp lánh thêm. Da trời bỗng xanh hơn, những làn mây trắng </a:t>
            </a:r>
            <a:r>
              <a:rPr lang="en-US" sz="4500" dirty="0" err="1">
                <a:latin typeface="Times New Roman" panose="02020603050405020304" pitchFamily="18" charset="0"/>
                <a:cs typeface="Times New Roman" panose="02020603050405020304" pitchFamily="18" charset="0"/>
              </a:rPr>
              <a:t>trắng</a:t>
            </a:r>
            <a:r>
              <a:rPr lang="en-US" sz="4500" dirty="0">
                <a:latin typeface="Times New Roman" panose="02020603050405020304" pitchFamily="18" charset="0"/>
                <a:cs typeface="Times New Roman" panose="02020603050405020304" pitchFamily="18" charset="0"/>
              </a:rPr>
              <a:t> </a:t>
            </a:r>
            <a:r>
              <a:rPr lang="en-US" sz="4500" dirty="0" err="1">
                <a:latin typeface="Times New Roman" panose="02020603050405020304" pitchFamily="18" charset="0"/>
                <a:cs typeface="Times New Roman" panose="02020603050405020304" pitchFamily="18" charset="0"/>
              </a:rPr>
              <a:t>hơn</a:t>
            </a: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xốp hơn, trôi nhẹ nhàng hơn. Các loài hoa nghe tiếng hót trong suốt của hoạ mi chợt bừng giấc, xoè những cánh hoa đẹp, bày đủ các màu sắc xanh tươi. Tiếng hót dìu dặt của hoạ mi giục các loài chim dạo lên những khúc nhạc tưng bừng, ngợi ca núi sông đang đổi mới.</a:t>
            </a:r>
          </a:p>
          <a:p>
            <a:pPr marL="0" indent="0">
              <a:lnSpc>
                <a:spcPct val="110000"/>
              </a:lnSpc>
              <a:spcBef>
                <a:spcPts val="0"/>
              </a:spcBef>
              <a:buNone/>
            </a:pPr>
            <a:r>
              <a:rPr lang="vi-VN" sz="4500" dirty="0">
                <a:latin typeface="Times New Roman" panose="02020603050405020304" pitchFamily="18" charset="0"/>
                <a:cs typeface="Times New Roman" panose="02020603050405020304" pitchFamily="18" charset="0"/>
              </a:rPr>
              <a:t>        </a:t>
            </a:r>
            <a:endParaRPr lang="en-US" sz="4500" dirty="0">
              <a:latin typeface="Times New Roman" panose="02020603050405020304" pitchFamily="18" charset="0"/>
              <a:cs typeface="Times New Roman" panose="02020603050405020304" pitchFamily="18" charset="0"/>
            </a:endParaRPr>
          </a:p>
          <a:p>
            <a:pPr marL="0" indent="0">
              <a:lnSpc>
                <a:spcPct val="110000"/>
              </a:lnSpc>
              <a:spcBef>
                <a:spcPts val="0"/>
              </a:spcBef>
              <a:buNone/>
            </a:pPr>
            <a:r>
              <a:rPr lang="en-US" sz="4500" dirty="0">
                <a:latin typeface="Times New Roman" panose="02020603050405020304" pitchFamily="18" charset="0"/>
                <a:cs typeface="Times New Roman" panose="02020603050405020304" pitchFamily="18" charset="0"/>
              </a:rPr>
              <a:t>     </a:t>
            </a:r>
            <a:r>
              <a:rPr lang="vi-VN" sz="4500" dirty="0">
                <a:latin typeface="Times New Roman" panose="02020603050405020304" pitchFamily="18" charset="0"/>
                <a:cs typeface="Times New Roman" panose="02020603050405020304" pitchFamily="18" charset="0"/>
              </a:rPr>
              <a:t>Chim, mây, nước và hoa đều cho rằng tiếng hót kì diệu của hoạ mi đã làm cho tất cả bừng tỉnh giấc... Hoạ mi thấy lòng vui sướng, </a:t>
            </a:r>
            <a:r>
              <a:rPr lang="en-US" sz="4500" dirty="0">
                <a:latin typeface="Times New Roman" panose="02020603050405020304" pitchFamily="18" charset="0"/>
                <a:cs typeface="Times New Roman" panose="02020603050405020304" pitchFamily="18" charset="0"/>
              </a:rPr>
              <a:t>c</a:t>
            </a:r>
            <a:r>
              <a:rPr lang="vi-VN" sz="4500" dirty="0">
                <a:latin typeface="Times New Roman" panose="02020603050405020304" pitchFamily="18" charset="0"/>
                <a:cs typeface="Times New Roman" panose="02020603050405020304" pitchFamily="18" charset="0"/>
              </a:rPr>
              <a:t>ố hót hay hơn.</a:t>
            </a:r>
          </a:p>
          <a:p>
            <a:pPr marL="0" indent="0" algn="r">
              <a:lnSpc>
                <a:spcPct val="110000"/>
              </a:lnSpc>
              <a:spcBef>
                <a:spcPts val="0"/>
              </a:spcBef>
              <a:buNone/>
            </a:pPr>
            <a:r>
              <a:rPr lang="en-US" sz="3600" dirty="0">
                <a:latin typeface="Times New Roman" panose="02020603050405020304" pitchFamily="18" charset="0"/>
                <a:cs typeface="Times New Roman" panose="02020603050405020304" pitchFamily="18" charset="0"/>
              </a:rPr>
              <a:t>(</a:t>
            </a:r>
            <a:r>
              <a:rPr lang="en-US" sz="3600" i="1" dirty="0">
                <a:latin typeface="Times New Roman" panose="02020603050405020304" pitchFamily="18" charset="0"/>
                <a:cs typeface="Times New Roman" panose="02020603050405020304" pitchFamily="18" charset="0"/>
              </a:rPr>
              <a:t>Theo</a:t>
            </a:r>
            <a:r>
              <a:rPr lang="en-US" sz="3600" dirty="0">
                <a:latin typeface="Times New Roman" panose="02020603050405020304" pitchFamily="18" charset="0"/>
                <a:cs typeface="Times New Roman" panose="02020603050405020304" pitchFamily="18" charset="0"/>
              </a:rPr>
              <a:t> Võ Quảng)</a:t>
            </a:r>
          </a:p>
          <a:p>
            <a:pPr marL="0" indent="0">
              <a:lnSpc>
                <a:spcPct val="110000"/>
              </a:lnSpc>
              <a:spcBef>
                <a:spcPts val="0"/>
              </a:spcBef>
              <a:buNone/>
            </a:pPr>
            <a:endParaRPr lang="en-US" sz="3500" b="1" dirty="0">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3500"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B7F8C4D-3927-4A29-9E7A-F0D74F4192B4}"/>
              </a:ext>
            </a:extLst>
          </p:cNvPr>
          <p:cNvSpPr txBox="1"/>
          <p:nvPr/>
        </p:nvSpPr>
        <p:spPr>
          <a:xfrm>
            <a:off x="4924425" y="129600"/>
            <a:ext cx="2343150" cy="584775"/>
          </a:xfrm>
          <a:prstGeom prst="rect">
            <a:avLst/>
          </a:prstGeom>
          <a:noFill/>
        </p:spPr>
        <p:txBody>
          <a:bodyPr wrap="square" rtlCol="0">
            <a:spAutoFit/>
          </a:bodyPr>
          <a:lstStyle/>
          <a:p>
            <a:r>
              <a:rPr lang="en-US" sz="3200" b="1" dirty="0" err="1">
                <a:solidFill>
                  <a:srgbClr val="FF0000"/>
                </a:solidFill>
                <a:latin typeface="Times New Roman" panose="02020603050405020304" pitchFamily="18" charset="0"/>
                <a:cs typeface="Times New Roman" panose="02020603050405020304" pitchFamily="18" charset="0"/>
              </a:rPr>
              <a:t>Họa</a:t>
            </a:r>
            <a:r>
              <a:rPr lang="en-US" sz="3200" b="1" dirty="0">
                <a:solidFill>
                  <a:srgbClr val="FF0000"/>
                </a:solidFill>
                <a:latin typeface="Times New Roman" panose="02020603050405020304" pitchFamily="18" charset="0"/>
                <a:cs typeface="Times New Roman" panose="02020603050405020304" pitchFamily="18" charset="0"/>
              </a:rPr>
              <a:t> mi </a:t>
            </a:r>
            <a:r>
              <a:rPr lang="en-US" sz="3200" b="1" dirty="0" err="1">
                <a:solidFill>
                  <a:srgbClr val="FF0000"/>
                </a:solidFill>
                <a:latin typeface="Times New Roman" panose="02020603050405020304" pitchFamily="18" charset="0"/>
                <a:cs typeface="Times New Roman" panose="02020603050405020304" pitchFamily="18" charset="0"/>
              </a:rPr>
              <a:t>hót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3AD49C0B-5639-43C2-A4E4-4AB4132B3E76}"/>
              </a:ext>
            </a:extLst>
          </p:cNvPr>
          <p:cNvSpPr txBox="1">
            <a:spLocks/>
          </p:cNvSpPr>
          <p:nvPr/>
        </p:nvSpPr>
        <p:spPr>
          <a:xfrm>
            <a:off x="8299048" y="59644"/>
            <a:ext cx="3229338" cy="1309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latin typeface="VNI-Avo" pitchFamily="2" charset="0"/>
            </a:endParaRPr>
          </a:p>
        </p:txBody>
      </p:sp>
      <p:sp>
        <p:nvSpPr>
          <p:cNvPr id="7" name="Cloud 6"/>
          <p:cNvSpPr/>
          <p:nvPr/>
        </p:nvSpPr>
        <p:spPr>
          <a:xfrm>
            <a:off x="8576840" y="0"/>
            <a:ext cx="3435873" cy="8796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C000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Luyện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đọc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câu</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6159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968</TotalTime>
  <Words>1017</Words>
  <Application>Microsoft Office PowerPoint</Application>
  <PresentationFormat>Widescreen</PresentationFormat>
  <Paragraphs>67</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.VnAvant</vt:lpstr>
      <vt:lpstr>Arial</vt:lpstr>
      <vt:lpstr>Arial-Rounded</vt:lpstr>
      <vt:lpstr>Calibri</vt:lpstr>
      <vt:lpstr>Calibri Light</vt:lpstr>
      <vt:lpstr>Times New Roman</vt:lpstr>
      <vt:lpstr>VNI-Avo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Loan Đồng</dc:creator>
  <cp:lastModifiedBy>Linhtu75@gmail.com</cp:lastModifiedBy>
  <cp:revision>109</cp:revision>
  <dcterms:created xsi:type="dcterms:W3CDTF">2021-07-06T02:11:11Z</dcterms:created>
  <dcterms:modified xsi:type="dcterms:W3CDTF">2026-01-11T13:41:41Z</dcterms:modified>
</cp:coreProperties>
</file>