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261" r:id="rId3"/>
    <p:sldId id="283" r:id="rId4"/>
    <p:sldId id="305" r:id="rId5"/>
    <p:sldId id="284" r:id="rId6"/>
    <p:sldId id="304" r:id="rId7"/>
    <p:sldId id="309" r:id="rId8"/>
    <p:sldId id="3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FF1"/>
    <a:srgbClr val="2E88DA"/>
    <a:srgbClr val="FF00FF"/>
    <a:srgbClr val="0D94D7"/>
    <a:srgbClr val="FF6600"/>
    <a:srgbClr val="9AD3DE"/>
    <a:srgbClr val="45AEC3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7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0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4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1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9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6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0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>
            <a:extLst>
              <a:ext uri="{FF2B5EF4-FFF2-40B4-BE49-F238E27FC236}">
                <a16:creationId xmlns:a16="http://schemas.microsoft.com/office/drawing/2014/main" id="{21138519-841D-BE19-6444-030FFBA57832}"/>
              </a:ext>
            </a:extLst>
          </p:cNvPr>
          <p:cNvSpPr/>
          <p:nvPr/>
        </p:nvSpPr>
        <p:spPr>
          <a:xfrm>
            <a:off x="3079155" y="3427615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16" name="Picture 2" descr="402cd816">
            <a:extLst>
              <a:ext uri="{FF2B5EF4-FFF2-40B4-BE49-F238E27FC236}">
                <a16:creationId xmlns:a16="http://schemas.microsoft.com/office/drawing/2014/main" id="{DF18B877-EFC8-C263-4BE5-BF2053F4E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70571" y="4095087"/>
            <a:ext cx="2721428" cy="27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402cd816">
            <a:extLst>
              <a:ext uri="{FF2B5EF4-FFF2-40B4-BE49-F238E27FC236}">
                <a16:creationId xmlns:a16="http://schemas.microsoft.com/office/drawing/2014/main" id="{3C276255-71F7-9879-1B73-5B85E2C2E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348" y="4343401"/>
            <a:ext cx="2452437" cy="2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2AF6C401-0896-5E8E-FCF1-DEDA78DE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0A3711-9D91-440C-92AA-CC298B1C9371}" type="slidenum">
              <a:rPr lang="en-US" smtClean="0"/>
              <a:t>1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DBAE2DD-AC35-831F-B47C-701D5A143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892" y="5998389"/>
            <a:ext cx="6614733" cy="8596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E6895C-3C56-64C9-4E8C-428DC7443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83747"/>
            <a:ext cx="12191999" cy="351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7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017" y="146785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CFCA939B-9CCE-43E5-8253-B8C49CA3E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325882"/>
              </p:ext>
            </p:extLst>
          </p:nvPr>
        </p:nvGraphicFramePr>
        <p:xfrm>
          <a:off x="1947490" y="2195992"/>
          <a:ext cx="3840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60443202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4B0CB39-1C2A-445C-904A-0F06554514DC}"/>
              </a:ext>
            </a:extLst>
          </p:cNvPr>
          <p:cNvSpPr txBox="1"/>
          <p:nvPr/>
        </p:nvSpPr>
        <p:spPr>
          <a:xfrm>
            <a:off x="2511380" y="3395514"/>
            <a:ext cx="3116687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9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7460375" y="579617"/>
            <a:ext cx="31569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2E88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4650912" y="580644"/>
            <a:ext cx="82923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ô? </a:t>
            </a:r>
            <a:endParaRPr lang="en-US" sz="3000" dirty="0">
              <a:solidFill>
                <a:srgbClr val="2E88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6143389" y="574215"/>
            <a:ext cx="82923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000" dirty="0">
              <a:solidFill>
                <a:srgbClr val="2E88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389" y="1839757"/>
            <a:ext cx="3314700" cy="36480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4892653" y="574215"/>
            <a:ext cx="82923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qua video </a:t>
            </a:r>
            <a:endParaRPr lang="en-US" sz="3000" dirty="0">
              <a:solidFill>
                <a:srgbClr val="2E88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47558" y="49245"/>
            <a:ext cx="1524000" cy="1290158"/>
            <a:chOff x="36715" y="2258787"/>
            <a:chExt cx="1524000" cy="8238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5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04592" y="60806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</a:p>
        </p:txBody>
      </p:sp>
    </p:spTree>
    <p:extLst>
      <p:ext uri="{BB962C8B-B14F-4D97-AF65-F5344CB8AC3E}">
        <p14:creationId xmlns:p14="http://schemas.microsoft.com/office/powerpoint/2010/main" val="97490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  <p:bldP spid="17" grpId="0"/>
      <p:bldP spid="17" grpId="1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R hoa (Tập viết Lớp 2 - Tuần 2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9251" y="528035"/>
            <a:ext cx="8989453" cy="5048518"/>
          </a:xfrm>
        </p:spPr>
      </p:pic>
    </p:spTree>
    <p:extLst>
      <p:ext uri="{BB962C8B-B14F-4D97-AF65-F5344CB8AC3E}">
        <p14:creationId xmlns:p14="http://schemas.microsoft.com/office/powerpoint/2010/main" val="125984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017" y="146785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47558" y="49245"/>
            <a:ext cx="1524000" cy="129015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CFCA939B-9CCE-43E5-8253-B8C49CA3E82B}"/>
              </a:ext>
            </a:extLst>
          </p:cNvPr>
          <p:cNvGraphicFramePr>
            <a:graphicFrameLocks noGrp="1"/>
          </p:cNvGraphicFramePr>
          <p:nvPr/>
        </p:nvGraphicFramePr>
        <p:xfrm>
          <a:off x="1947490" y="2195992"/>
          <a:ext cx="3840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60443202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4B0CB39-1C2A-445C-904A-0F06554514DC}"/>
              </a:ext>
            </a:extLst>
          </p:cNvPr>
          <p:cNvSpPr txBox="1"/>
          <p:nvPr/>
        </p:nvSpPr>
        <p:spPr>
          <a:xfrm>
            <a:off x="2402724" y="3380125"/>
            <a:ext cx="3177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9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5206572" y="638839"/>
            <a:ext cx="79536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ô?</a:t>
            </a:r>
            <a:endParaRPr lang="en-US" sz="3000" dirty="0">
              <a:solidFill>
                <a:srgbClr val="2E88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A7D67A59-D10A-4D70-85F7-3222BE0B2D18}"/>
              </a:ext>
            </a:extLst>
          </p:cNvPr>
          <p:cNvGraphicFramePr>
            <a:graphicFrameLocks noGrp="1"/>
          </p:cNvGraphicFramePr>
          <p:nvPr/>
        </p:nvGraphicFramePr>
        <p:xfrm>
          <a:off x="6558557" y="2195992"/>
          <a:ext cx="329184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8149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1579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B7DB357-5FA6-4349-B77C-8F6F4F2BA879}"/>
              </a:ext>
            </a:extLst>
          </p:cNvPr>
          <p:cNvSpPr txBox="1"/>
          <p:nvPr/>
        </p:nvSpPr>
        <p:spPr>
          <a:xfrm>
            <a:off x="7045670" y="4445923"/>
            <a:ext cx="317777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04592" y="60806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5206572" y="588262"/>
            <a:ext cx="69854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video? </a:t>
            </a:r>
            <a:endParaRPr lang="en-US" sz="3000" dirty="0">
              <a:solidFill>
                <a:srgbClr val="2E88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5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HOA R - CỠ CHỮ 2,5 LY - -KIẾN THỨC TIỂU HỌC-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4300" cy="4351338"/>
          </a:xfrm>
        </p:spPr>
      </p:pic>
    </p:spTree>
    <p:extLst>
      <p:ext uri="{BB962C8B-B14F-4D97-AF65-F5344CB8AC3E}">
        <p14:creationId xmlns:p14="http://schemas.microsoft.com/office/powerpoint/2010/main" val="290389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0" y="-100580"/>
            <a:ext cx="1524000" cy="1401346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1703182" y="110049"/>
            <a:ext cx="104888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Viết ứng dụng: </a:t>
            </a:r>
            <a:r>
              <a:rPr lang="en-US" sz="3000" dirty="0">
                <a:solidFill>
                  <a:srgbClr val="2E88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cây vươn mình đón ánh mai.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57034" y="504315"/>
            <a:ext cx="140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474970" y="1420192"/>
            <a:ext cx="1171703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8"/>
          <p:cNvSpPr txBox="1"/>
          <p:nvPr/>
        </p:nvSpPr>
        <p:spPr>
          <a:xfrm>
            <a:off x="1466963" y="1703534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Rừng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cây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vươn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mình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đón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nắng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mai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1994" y="5140938"/>
            <a:ext cx="3333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612099" y="5140938"/>
            <a:ext cx="544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câu</a:t>
            </a:r>
            <a:r>
              <a:rPr lang="en-US" sz="2800" dirty="0"/>
              <a:t> 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12099" y="5168963"/>
            <a:ext cx="6893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con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721994" y="5168963"/>
            <a:ext cx="6831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,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1994" y="5112913"/>
            <a:ext cx="746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Rừng</a:t>
            </a:r>
            <a:r>
              <a:rPr lang="en-US" sz="2800" dirty="0"/>
              <a:t> </a:t>
            </a:r>
            <a:r>
              <a:rPr lang="en-US" sz="2800" dirty="0" err="1"/>
              <a:t>cỡ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con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nháp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666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22" y="749724"/>
            <a:ext cx="9350062" cy="60678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0" y="-100580"/>
            <a:ext cx="1524000" cy="1401346"/>
            <a:chOff x="36715" y="2258787"/>
            <a:chExt cx="1524000" cy="8238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57034" y="504315"/>
            <a:ext cx="140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96259" y="226503"/>
            <a:ext cx="3091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3564" y="242705"/>
            <a:ext cx="310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096259" y="223018"/>
            <a:ext cx="2839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vở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959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/>
          <p:cNvSpPr/>
          <p:nvPr/>
        </p:nvSpPr>
        <p:spPr>
          <a:xfrm>
            <a:off x="518615" y="465512"/>
            <a:ext cx="10699845" cy="5375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Vận dụng, trải nghiệm</a:t>
            </a:r>
          </a:p>
          <a:p>
            <a:pPr marL="571500" indent="-571500" algn="ctr">
              <a:buFontTx/>
              <a:buChar char="-"/>
              <a:defRPr/>
            </a:pPr>
            <a:r>
              <a:rPr sz="40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sz="40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R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endParaRPr lang="en-US" sz="40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buFontTx/>
              <a:buChar char="-"/>
              <a:defRPr/>
            </a:pP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R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điệu</a:t>
            </a:r>
            <a:endParaRPr lang="en-US" sz="40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964</TotalTime>
  <Words>199</Words>
  <Application>Microsoft Office PowerPoint</Application>
  <PresentationFormat>Widescreen</PresentationFormat>
  <Paragraphs>34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Linhtu75@gmail.com</cp:lastModifiedBy>
  <cp:revision>109</cp:revision>
  <dcterms:created xsi:type="dcterms:W3CDTF">2021-07-06T02:11:11Z</dcterms:created>
  <dcterms:modified xsi:type="dcterms:W3CDTF">2026-01-11T13:45:10Z</dcterms:modified>
</cp:coreProperties>
</file>