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6" r:id="rId3"/>
    <p:sldId id="285" r:id="rId4"/>
    <p:sldId id="287" r:id="rId5"/>
    <p:sldId id="273" r:id="rId6"/>
    <p:sldId id="257" r:id="rId7"/>
    <p:sldId id="258" r:id="rId8"/>
    <p:sldId id="320" r:id="rId9"/>
    <p:sldId id="321" r:id="rId10"/>
    <p:sldId id="301" r:id="rId11"/>
    <p:sldId id="290" r:id="rId12"/>
    <p:sldId id="291" r:id="rId13"/>
    <p:sldId id="302" r:id="rId14"/>
    <p:sldId id="322" r:id="rId15"/>
    <p:sldId id="323" r:id="rId16"/>
    <p:sldId id="324" r:id="rId17"/>
    <p:sldId id="32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2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7F3E8-E3C9-4F0B-A2A5-405292E7D8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312-47FE-46FB-8A3A-26A788DED15A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B1A-EFFB-46C4-9D0B-CD4D6589E628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54A-9AF3-4199-B3AC-D0C039BACA3D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77A-4327-4214-9277-ADFD890D435D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FEB6-0CAF-4173-8EB0-107313AFE83E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C748-C141-4C87-9308-EEABC1840F7D}" type="datetime1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2E5-6279-47EF-856B-3CE8D58C4135}" type="datetime1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3557-4988-4653-97E9-7F6073C3EB37}" type="datetime1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52DA-8454-4F8B-BF00-8C006C51CDF0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DDB-3355-42B4-B5CC-AFE3493F9A45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C64B-B376-43DE-9366-5C8065795E27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ai%20giang%2012-13%20-%20HOA\GA%20DT%20LOP%203\PH&#210;NG%20CH&#193;Y%20KHI%20&#7902;%20NH&#192;\&#7902;%20Tr&#432;&#7901;ng%20C&#244;%20D&#7841;y%20Em%20Th&#7871;%20-%20H&#224;%20Lam%20_%20320%20lyrics,%20upload%20b&#7903;i%20angelkute_star9x195.mp3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30" y="26127"/>
            <a:ext cx="7132730" cy="682687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7"/>
            <a:ext cx="14938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3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14" y="561232"/>
            <a:ext cx="849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kết hợp giải nghĩa từ: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02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nảy lộc</a:t>
            </a:r>
            <a:endParaRPr lang="en-US" sz="4000"/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đơm trái ngọt </a:t>
            </a:r>
            <a:endParaRPr lang="en-US" sz="4000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rước đèn</a:t>
            </a:r>
            <a:endParaRPr lang="en-US" sz="4000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bập bùng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149" grpId="0"/>
      <p:bldP spid="150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96388"/>
            <a:ext cx="5499041" cy="414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04948"/>
            <a:ext cx="568050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84627" y="5212977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Đâm chồi: mọc ra những mầm non, lá non.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" y="365762"/>
            <a:ext cx="5683345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06" y="365762"/>
            <a:ext cx="5922594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78749" y="4510611"/>
            <a:ext cx="312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Đơm: nảy ra.</a:t>
            </a: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263" y="1599136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em / mới có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 bếp lửa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sàn,/ mọi người mới có giấc ngủ ấm trong chăn.//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29" y="2975128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cháu Đông,/ cháu có công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 ủ mầm sống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để xuân về cây cối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7C0BEC-99DC-47FF-AB92-BAE95E4FD52C}"/>
              </a:ext>
            </a:extLst>
          </p:cNvPr>
          <p:cNvSpPr/>
          <p:nvPr/>
        </p:nvSpPr>
        <p:spPr>
          <a:xfrm>
            <a:off x="6315488" y="4958268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0BE24-0510-4E3C-B656-AB691A6F9C77}"/>
              </a:ext>
            </a:extLst>
          </p:cNvPr>
          <p:cNvSpPr/>
          <p:nvPr/>
        </p:nvSpPr>
        <p:spPr>
          <a:xfrm>
            <a:off x="6348619" y="4958268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5725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FDC4EA-E71F-4AA4-B7B2-2F48B20B0B0F}"/>
              </a:ext>
            </a:extLst>
          </p:cNvPr>
          <p:cNvSpPr/>
          <p:nvPr/>
        </p:nvSpPr>
        <p:spPr>
          <a:xfrm>
            <a:off x="5857875" y="4453443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863196-14C2-4097-952F-FAAD85F177B6}"/>
              </a:ext>
            </a:extLst>
          </p:cNvPr>
          <p:cNvSpPr/>
          <p:nvPr/>
        </p:nvSpPr>
        <p:spPr>
          <a:xfrm>
            <a:off x="5950856" y="4462968"/>
            <a:ext cx="4895850" cy="6577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A22036-0A5A-4630-B5F9-BA2F21160D8C}"/>
              </a:ext>
            </a:extLst>
          </p:cNvPr>
          <p:cNvSpPr/>
          <p:nvPr/>
        </p:nvSpPr>
        <p:spPr>
          <a:xfrm>
            <a:off x="7123341" y="5080263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5725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17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FDC4EA-E71F-4AA4-B7B2-2F48B20B0B0F}"/>
              </a:ext>
            </a:extLst>
          </p:cNvPr>
          <p:cNvSpPr/>
          <p:nvPr/>
        </p:nvSpPr>
        <p:spPr>
          <a:xfrm>
            <a:off x="6153150" y="4378825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3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-640081" y="-76200"/>
            <a:ext cx="1294529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206" y="1905000"/>
            <a:ext cx="8343900" cy="1771650"/>
          </a:xfrm>
          <a:prstGeom prst="rect">
            <a:avLst/>
          </a:prstGeom>
          <a:noFill/>
        </p:spPr>
      </p:pic>
      <p:pic>
        <p:nvPicPr>
          <p:cNvPr id="6" name="Picture 5" descr="manh kho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773" y="3975100"/>
            <a:ext cx="4260850" cy="1554163"/>
          </a:xfrm>
          <a:prstGeom prst="rect">
            <a:avLst/>
          </a:prstGeom>
          <a:noFill/>
        </p:spPr>
      </p:pic>
      <p:pic>
        <p:nvPicPr>
          <p:cNvPr id="7" name="Picture 8" descr="HANH PHUC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33506" y="3865562"/>
            <a:ext cx="3657600" cy="1773237"/>
          </a:xfrm>
          <a:prstGeom prst="rect">
            <a:avLst/>
          </a:prstGeom>
          <a:noFill/>
        </p:spPr>
      </p:pic>
      <p:pic>
        <p:nvPicPr>
          <p:cNvPr id="9" name="Ở Trường Cô Dạy Em Thế - Hà Lam _ 320 lyrics, upload bởi angelkute_star9x19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752600" y="6248400"/>
            <a:ext cx="304800" cy="30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306" cy="317427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79155" y="3427615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714D2-2AF1-A4A6-4309-8B929FD2E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159" y="5831504"/>
            <a:ext cx="66147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731830" y="2059819"/>
            <a:ext cx="6827037" cy="2351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vi-VN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2BE9C7-745D-C70B-3F2B-60D6A3F7DE3B}"/>
              </a:ext>
            </a:extLst>
          </p:cNvPr>
          <p:cNvSpPr txBox="1"/>
          <p:nvPr/>
        </p:nvSpPr>
        <p:spPr>
          <a:xfrm>
            <a:off x="3500727" y="4710981"/>
            <a:ext cx="453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HOA LÁ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XUÂN</a:t>
            </a:r>
          </a:p>
        </p:txBody>
      </p:sp>
    </p:spTree>
    <p:extLst>
      <p:ext uri="{BB962C8B-B14F-4D97-AF65-F5344CB8AC3E}">
        <p14:creationId xmlns:p14="http://schemas.microsoft.com/office/powerpoint/2010/main" val="114875373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15386" y="-75708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87" y="203835"/>
            <a:ext cx="8420780" cy="781050"/>
          </a:xfrm>
          <a:prstGeom prst="rect">
            <a:avLst/>
          </a:prstGeom>
        </p:spPr>
      </p:pic>
      <p:pic>
        <p:nvPicPr>
          <p:cNvPr id="1026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" y="1283728"/>
            <a:ext cx="5377680" cy="3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1205455"/>
            <a:ext cx="5905500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9" y="104504"/>
            <a:ext cx="954768" cy="9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A22036-0A5A-4630-B5F9-BA2F21160D8C}"/>
              </a:ext>
            </a:extLst>
          </p:cNvPr>
          <p:cNvSpPr/>
          <p:nvPr/>
        </p:nvSpPr>
        <p:spPr>
          <a:xfrm>
            <a:off x="7123341" y="5080263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5725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7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FDC4EA-E71F-4AA4-B7B2-2F48B20B0B0F}"/>
              </a:ext>
            </a:extLst>
          </p:cNvPr>
          <p:cNvSpPr/>
          <p:nvPr/>
        </p:nvSpPr>
        <p:spPr>
          <a:xfrm>
            <a:off x="6153150" y="4378825"/>
            <a:ext cx="3829050" cy="65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8" y="556938"/>
            <a:ext cx="10416208" cy="410254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18" y="4715472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8268" y="44154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8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60E9A1-B25D-49AB-ADAA-A3FC9FC2BA4A}"/>
              </a:ext>
            </a:extLst>
          </p:cNvPr>
          <p:cNvSpPr/>
          <p:nvPr/>
        </p:nvSpPr>
        <p:spPr>
          <a:xfrm>
            <a:off x="6315488" y="5080263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C32C60-049A-4E2B-B80D-F9A4F663E90F}"/>
              </a:ext>
            </a:extLst>
          </p:cNvPr>
          <p:cNvSpPr/>
          <p:nvPr/>
        </p:nvSpPr>
        <p:spPr>
          <a:xfrm>
            <a:off x="6350710" y="5080263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</p:spTree>
    <p:extLst>
      <p:ext uri="{BB962C8B-B14F-4D97-AF65-F5344CB8AC3E}">
        <p14:creationId xmlns:p14="http://schemas.microsoft.com/office/powerpoint/2010/main" val="29840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5725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9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863196-14C2-4097-952F-FAAD85F177B6}"/>
              </a:ext>
            </a:extLst>
          </p:cNvPr>
          <p:cNvSpPr/>
          <p:nvPr/>
        </p:nvSpPr>
        <p:spPr>
          <a:xfrm>
            <a:off x="5950856" y="4658270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B8705-624D-4249-9FA3-D0D87B704D3F}"/>
              </a:ext>
            </a:extLst>
          </p:cNvPr>
          <p:cNvSpPr/>
          <p:nvPr/>
        </p:nvSpPr>
        <p:spPr>
          <a:xfrm>
            <a:off x="5950856" y="4639221"/>
            <a:ext cx="4895850" cy="6577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</p:spTree>
    <p:extLst>
      <p:ext uri="{BB962C8B-B14F-4D97-AF65-F5344CB8AC3E}">
        <p14:creationId xmlns:p14="http://schemas.microsoft.com/office/powerpoint/2010/main" val="14211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183</Words>
  <Application>Microsoft Office PowerPoint</Application>
  <PresentationFormat>Widescreen</PresentationFormat>
  <Paragraphs>58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Linhtu75@gmail.com</cp:lastModifiedBy>
  <cp:revision>111</cp:revision>
  <dcterms:created xsi:type="dcterms:W3CDTF">2021-04-06T13:29:12Z</dcterms:created>
  <dcterms:modified xsi:type="dcterms:W3CDTF">2026-01-11T13:07:58Z</dcterms:modified>
</cp:coreProperties>
</file>