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64" r:id="rId2"/>
    <p:sldId id="366" r:id="rId3"/>
    <p:sldId id="276" r:id="rId4"/>
    <p:sldId id="287" r:id="rId5"/>
    <p:sldId id="288" r:id="rId6"/>
    <p:sldId id="326" r:id="rId7"/>
    <p:sldId id="357" r:id="rId8"/>
    <p:sldId id="365" r:id="rId9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23" autoAdjust="0"/>
  </p:normalViewPr>
  <p:slideViewPr>
    <p:cSldViewPr>
      <p:cViewPr varScale="1">
        <p:scale>
          <a:sx n="97" d="100"/>
          <a:sy n="97" d="100"/>
        </p:scale>
        <p:origin x="1932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88260-157E-95A0-D83E-B3E2C859B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378F3-BCF3-07DC-23D8-1978E2A56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3D5D26-11E6-ACF5-E24B-581194888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33699-8843-EF5D-4579-3A4D651BBE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BBED3-1297-3B25-95E3-07CC41267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D2F36-5554-92CE-B3E5-69FD4D2F8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AE524-ACC3-B001-8199-B421C03C0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D3C59-175E-CF16-A828-7691BCDFC8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52"/>
            <a:ext cx="12188825" cy="5715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09FBDA-408A-24B1-42E4-A79BC09A3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240" y="5867400"/>
            <a:ext cx="707806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4">
            <a:extLst>
              <a:ext uri="{FF2B5EF4-FFF2-40B4-BE49-F238E27FC236}">
                <a16:creationId xmlns:a16="http://schemas.microsoft.com/office/drawing/2014/main" id="{6D062857-DF1C-9544-A9C8-28FD2B45AC77}"/>
              </a:ext>
            </a:extLst>
          </p:cNvPr>
          <p:cNvGrpSpPr/>
          <p:nvPr/>
        </p:nvGrpSpPr>
        <p:grpSpPr>
          <a:xfrm>
            <a:off x="2741612" y="762000"/>
            <a:ext cx="6456680" cy="2016125"/>
            <a:chOff x="2118480" y="1316166"/>
            <a:chExt cx="1512168" cy="1512168"/>
          </a:xfrm>
        </p:grpSpPr>
        <p:sp>
          <p:nvSpPr>
            <p:cNvPr id="5" name="15">
              <a:extLst>
                <a:ext uri="{FF2B5EF4-FFF2-40B4-BE49-F238E27FC236}">
                  <a16:creationId xmlns:a16="http://schemas.microsoft.com/office/drawing/2014/main" id="{954925DF-65D0-3E58-9333-7CB991037EBB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E3BE779B-D6F0-F6C0-A31F-8D1431C540B4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7" name="1">
            <a:extLst>
              <a:ext uri="{FF2B5EF4-FFF2-40B4-BE49-F238E27FC236}">
                <a16:creationId xmlns:a16="http://schemas.microsoft.com/office/drawing/2014/main" id="{B83B85BD-AEAE-E47F-2B33-58BD7882D710}"/>
              </a:ext>
            </a:extLst>
          </p:cNvPr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8" name="10">
              <a:extLst>
                <a:ext uri="{FF2B5EF4-FFF2-40B4-BE49-F238E27FC236}">
                  <a16:creationId xmlns:a16="http://schemas.microsoft.com/office/drawing/2014/main" id="{3585ED29-4A43-9351-A84D-E9066F2F2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9" name="13">
              <a:extLst>
                <a:ext uri="{FF2B5EF4-FFF2-40B4-BE49-F238E27FC236}">
                  <a16:creationId xmlns:a16="http://schemas.microsoft.com/office/drawing/2014/main" id="{FD1CA40C-D54F-7005-E374-E9FFBC6EB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0" name="16">
              <a:extLst>
                <a:ext uri="{FF2B5EF4-FFF2-40B4-BE49-F238E27FC236}">
                  <a16:creationId xmlns:a16="http://schemas.microsoft.com/office/drawing/2014/main" id="{FDC8EA72-F9C6-EF24-DC40-F6CC6CE11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6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Windsor" panose="00000400000000000000" pitchFamily="2" charset="0"/>
                <a:cs typeface="Times New Roman" panose="02020603050405020304" pitchFamily="18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Windsor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CC5439B1-F033-AE29-4E3C-D168A770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/>
          <a:stretch>
            <a:fillRect/>
          </a:stretch>
        </p:blipFill>
        <p:spPr>
          <a:xfrm>
            <a:off x="6658146" y="990600"/>
            <a:ext cx="5029533" cy="27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Kết quả hình ảnh cho cú mèo">
            <a:extLst>
              <a:ext uri="{FF2B5EF4-FFF2-40B4-BE49-F238E27FC236}">
                <a16:creationId xmlns:a16="http://schemas.microsoft.com/office/drawing/2014/main" id="{EAA4B0DF-9DA9-527E-35F6-DD2475B69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4392" y="3906000"/>
            <a:ext cx="5337040" cy="2952000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B16F3639-0CB5-FF57-9D87-831DC48733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1" y="990600"/>
            <a:ext cx="5410201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0584" y="4801301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5834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b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28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3808413" y="961681"/>
            <a:ext cx="4191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7999413" y="961681"/>
            <a:ext cx="41894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802863" y="662665"/>
            <a:ext cx="4932496" cy="1593834"/>
            <a:chOff x="4554251" y="150457"/>
            <a:chExt cx="4933783" cy="1593836"/>
          </a:xfrm>
        </p:grpSpPr>
        <p:sp>
          <p:nvSpPr>
            <p:cNvPr id="148" name="TextBox 147"/>
            <p:cNvSpPr txBox="1"/>
            <p:nvPr/>
          </p:nvSpPr>
          <p:spPr>
            <a:xfrm>
              <a:off x="4554251" y="560871"/>
              <a:ext cx="184779" cy="53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endParaRPr lang="zh-CN" altLang="en-US" sz="2900" spc="27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1593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3200" dirty="0" err="1">
                  <a:solidFill>
                    <a:srgbClr val="00B0F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</a:t>
              </a:r>
              <a:r>
                <a:rPr lang="en-US" sz="3200" dirty="0">
                  <a:solidFill>
                    <a:srgbClr val="00B0F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en-US" sz="3200" dirty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3200" dirty="0" err="1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linh</a:t>
              </a:r>
              <a:r>
                <a:rPr lang="en-US" altLang="zh-CN" sz="3200" dirty="0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sz="3200" dirty="0" err="1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tinh</a:t>
              </a:r>
              <a:endParaRPr lang="zh-CN" altLang="en-US" sz="3200" dirty="0">
                <a:solidFill>
                  <a:srgbClr val="00B0F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82161" y="2314707"/>
            <a:ext cx="4410412" cy="877794"/>
            <a:chOff x="4575711" y="599489"/>
            <a:chExt cx="4411562" cy="877794"/>
          </a:xfrm>
        </p:grpSpPr>
        <p:sp>
          <p:nvSpPr>
            <p:cNvPr id="154" name="TextBox 153"/>
            <p:cNvSpPr txBox="1"/>
            <p:nvPr/>
          </p:nvSpPr>
          <p:spPr>
            <a:xfrm>
              <a:off x="4575711" y="938673"/>
              <a:ext cx="408680" cy="53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900" spc="271" dirty="0">
                  <a:solidFill>
                    <a:schemeClr val="bg1"/>
                  </a:solidFill>
                  <a:ea typeface="微软雅黑" pitchFamily="34" charset="-122"/>
                </a:rPr>
                <a:t>2</a:t>
              </a:r>
              <a:endParaRPr lang="zh-CN" altLang="en-US" sz="2900" spc="27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73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3200" dirty="0" err="1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chèo</a:t>
              </a:r>
              <a:r>
                <a:rPr lang="en-US" altLang="zh-CN" sz="3200" dirty="0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sz="3200" dirty="0" err="1">
                  <a:solidFill>
                    <a:srgbClr val="00B0F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bẻo</a:t>
              </a:r>
              <a:endParaRPr lang="zh-CN" altLang="en-US" sz="3200" dirty="0">
                <a:solidFill>
                  <a:srgbClr val="00B0F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158" name="矩形 39"/>
          <p:cNvSpPr>
            <a:spLocks noChangeArrowheads="1"/>
          </p:cNvSpPr>
          <p:nvPr/>
        </p:nvSpPr>
        <p:spPr bwMode="auto">
          <a:xfrm>
            <a:off x="5431177" y="3112669"/>
            <a:ext cx="4506895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nhấp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nhem</a:t>
            </a:r>
            <a:endParaRPr lang="en-US" sz="3200" dirty="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mách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lẻo</a:t>
            </a:r>
            <a:endParaRPr lang="en-US" sz="3200" dirty="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4" name="矩形 39"/>
          <p:cNvSpPr>
            <a:spLocks noChangeArrowheads="1"/>
          </p:cNvSpPr>
          <p:nvPr/>
        </p:nvSpPr>
        <p:spPr bwMode="auto">
          <a:xfrm>
            <a:off x="5352683" y="4669829"/>
            <a:ext cx="445210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liếu</a:t>
            </a:r>
            <a:r>
              <a:rPr lang="en-US" sz="3200" dirty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điếu</a:t>
            </a:r>
            <a:endParaRPr lang="en-US" sz="3200" dirty="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364346" y="182217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2597222" y="691188"/>
            <a:ext cx="1747390" cy="557564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58F36-0A16-ED7F-14FA-BD001A73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7BFF37-2C28-506F-9790-9D795975D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3DACBC-B91F-4080-11E7-18F34CE6EA47}"/>
              </a:ext>
            </a:extLst>
          </p:cNvPr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23FA3-D2E6-65B6-71D9-76A81AE74651}"/>
              </a:ext>
            </a:extLst>
          </p:cNvPr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BF30D-2E4B-AF98-E6FF-044F332C092B}"/>
              </a:ext>
            </a:extLst>
          </p:cNvPr>
          <p:cNvSpPr txBox="1"/>
          <p:nvPr/>
        </p:nvSpPr>
        <p:spPr>
          <a:xfrm>
            <a:off x="377379" y="961681"/>
            <a:ext cx="35072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//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//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OpenSans"/>
              </a:rPr>
              <a:t>//</a:t>
            </a:r>
          </a:p>
          <a:p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11BF6-0868-85AA-8987-98EC7C824939}"/>
              </a:ext>
            </a:extLst>
          </p:cNvPr>
          <p:cNvSpPr txBox="1"/>
          <p:nvPr/>
        </p:nvSpPr>
        <p:spPr>
          <a:xfrm>
            <a:off x="3854844" y="1069343"/>
            <a:ext cx="414456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EB41B-8327-FEAE-C8C9-E34A0F35CABD}"/>
              </a:ext>
            </a:extLst>
          </p:cNvPr>
          <p:cNvSpPr txBox="1"/>
          <p:nvPr/>
        </p:nvSpPr>
        <p:spPr>
          <a:xfrm>
            <a:off x="8151812" y="1031243"/>
            <a:ext cx="40370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/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...//</a:t>
            </a:r>
          </a:p>
        </p:txBody>
      </p:sp>
    </p:spTree>
    <p:extLst>
      <p:ext uri="{BB962C8B-B14F-4D97-AF65-F5344CB8AC3E}">
        <p14:creationId xmlns:p14="http://schemas.microsoft.com/office/powerpoint/2010/main" val="23736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D6C2A-C54D-9CCA-7B46-AB937011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>
            <a:extLst>
              <a:ext uri="{FF2B5EF4-FFF2-40B4-BE49-F238E27FC236}">
                <a16:creationId xmlns:a16="http://schemas.microsoft.com/office/drawing/2014/main" id="{73305034-72AC-7CEF-7115-4E6BA529CF1E}"/>
              </a:ext>
            </a:extLst>
          </p:cNvPr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>
            <a:extLst>
              <a:ext uri="{FF2B5EF4-FFF2-40B4-BE49-F238E27FC236}">
                <a16:creationId xmlns:a16="http://schemas.microsoft.com/office/drawing/2014/main" id="{C2A86CCD-88FB-D78D-3F5D-BDDDC32364DF}"/>
              </a:ext>
            </a:extLst>
          </p:cNvPr>
          <p:cNvSpPr/>
          <p:nvPr/>
        </p:nvSpPr>
        <p:spPr>
          <a:xfrm>
            <a:off x="5479950" y="953689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5D4B9C6-206E-D817-703F-3E33D96F4BA5}"/>
              </a:ext>
            </a:extLst>
          </p:cNvPr>
          <p:cNvSpPr/>
          <p:nvPr/>
        </p:nvSpPr>
        <p:spPr>
          <a:xfrm>
            <a:off x="819935" y="1047739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205F9DFA-AEB6-D2C7-4D18-67551EA3C048}"/>
              </a:ext>
            </a:extLst>
          </p:cNvPr>
          <p:cNvSpPr txBox="1"/>
          <p:nvPr/>
        </p:nvSpPr>
        <p:spPr>
          <a:xfrm>
            <a:off x="6518428" y="985419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51333CF2-EDAE-A589-741F-A78D5D827833}"/>
              </a:ext>
            </a:extLst>
          </p:cNvPr>
          <p:cNvSpPr txBox="1"/>
          <p:nvPr/>
        </p:nvSpPr>
        <p:spPr>
          <a:xfrm>
            <a:off x="760413" y="2007380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DEF2EC5C-05ED-B390-7959-18473DE3EDAD}"/>
              </a:ext>
            </a:extLst>
          </p:cNvPr>
          <p:cNvSpPr txBox="1"/>
          <p:nvPr/>
        </p:nvSpPr>
        <p:spPr>
          <a:xfrm>
            <a:off x="1756540" y="1061351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EBFFAC9B-039F-C11A-2AEC-8BB04CEE4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98D92036-C4C1-D340-C046-C4AAE5BCC054}"/>
              </a:ext>
            </a:extLst>
          </p:cNvPr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>
            <a:extLst>
              <a:ext uri="{FF2B5EF4-FFF2-40B4-BE49-F238E27FC236}">
                <a16:creationId xmlns:a16="http://schemas.microsoft.com/office/drawing/2014/main" id="{0E2B7ED2-BCD9-4D35-6F70-84ACEA72C6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>
            <a:extLst>
              <a:ext uri="{FF2B5EF4-FFF2-40B4-BE49-F238E27FC236}">
                <a16:creationId xmlns:a16="http://schemas.microsoft.com/office/drawing/2014/main" id="{0A1E11C8-3605-F7A9-5E67-458BEAD3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>
            <a:extLst>
              <a:ext uri="{FF2B5EF4-FFF2-40B4-BE49-F238E27FC236}">
                <a16:creationId xmlns:a16="http://schemas.microsoft.com/office/drawing/2014/main" id="{9DD38552-4643-7E5D-D52A-3E0D4D0AF65E}"/>
              </a:ext>
            </a:extLst>
          </p:cNvPr>
          <p:cNvSpPr/>
          <p:nvPr/>
        </p:nvSpPr>
        <p:spPr>
          <a:xfrm>
            <a:off x="5614004" y="3903837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>
            <a:extLst>
              <a:ext uri="{FF2B5EF4-FFF2-40B4-BE49-F238E27FC236}">
                <a16:creationId xmlns:a16="http://schemas.microsoft.com/office/drawing/2014/main" id="{A1119B04-B6DC-4F86-0622-6F86E0E45B39}"/>
              </a:ext>
            </a:extLst>
          </p:cNvPr>
          <p:cNvSpPr txBox="1"/>
          <p:nvPr/>
        </p:nvSpPr>
        <p:spPr>
          <a:xfrm>
            <a:off x="6486994" y="3971409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>
            <a:extLst>
              <a:ext uri="{FF2B5EF4-FFF2-40B4-BE49-F238E27FC236}">
                <a16:creationId xmlns:a16="http://schemas.microsoft.com/office/drawing/2014/main" id="{A8658B42-94AA-A94B-4067-6F20C1A1E985}"/>
              </a:ext>
            </a:extLst>
          </p:cNvPr>
          <p:cNvSpPr txBox="1"/>
          <p:nvPr/>
        </p:nvSpPr>
        <p:spPr>
          <a:xfrm>
            <a:off x="6486994" y="469825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>
            <a:extLst>
              <a:ext uri="{FF2B5EF4-FFF2-40B4-BE49-F238E27FC236}">
                <a16:creationId xmlns:a16="http://schemas.microsoft.com/office/drawing/2014/main" id="{9A02EDC1-30F5-EBE5-BD7B-CB5D0F4607EC}"/>
              </a:ext>
            </a:extLst>
          </p:cNvPr>
          <p:cNvSpPr/>
          <p:nvPr/>
        </p:nvSpPr>
        <p:spPr>
          <a:xfrm>
            <a:off x="0" y="3959128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>
            <a:extLst>
              <a:ext uri="{FF2B5EF4-FFF2-40B4-BE49-F238E27FC236}">
                <a16:creationId xmlns:a16="http://schemas.microsoft.com/office/drawing/2014/main" id="{FEB8DB28-73EE-B29C-77D8-B7B3BB597468}"/>
              </a:ext>
            </a:extLst>
          </p:cNvPr>
          <p:cNvSpPr txBox="1"/>
          <p:nvPr/>
        </p:nvSpPr>
        <p:spPr>
          <a:xfrm>
            <a:off x="767477" y="4990915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>
            <a:extLst>
              <a:ext uri="{FF2B5EF4-FFF2-40B4-BE49-F238E27FC236}">
                <a16:creationId xmlns:a16="http://schemas.microsoft.com/office/drawing/2014/main" id="{E3264C52-9F5B-4C85-C4E8-A214368181C5}"/>
              </a:ext>
            </a:extLst>
          </p:cNvPr>
          <p:cNvSpPr txBox="1"/>
          <p:nvPr/>
        </p:nvSpPr>
        <p:spPr>
          <a:xfrm>
            <a:off x="992170" y="4211719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6A4F3A-C862-C71C-8092-F247B5949A32}"/>
              </a:ext>
            </a:extLst>
          </p:cNvPr>
          <p:cNvSpPr txBox="1"/>
          <p:nvPr/>
        </p:nvSpPr>
        <p:spPr>
          <a:xfrm>
            <a:off x="3118757" y="408214"/>
            <a:ext cx="2854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TỪ:</a:t>
            </a:r>
          </a:p>
        </p:txBody>
      </p:sp>
    </p:spTree>
    <p:extLst>
      <p:ext uri="{BB962C8B-B14F-4D97-AF65-F5344CB8AC3E}">
        <p14:creationId xmlns:p14="http://schemas.microsoft.com/office/powerpoint/2010/main" val="36037056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264</Words>
  <Application>Microsoft Office PowerPoint</Application>
  <PresentationFormat>Custom</PresentationFormat>
  <Paragraphs>76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Arial Rounded MT Bold</vt:lpstr>
      <vt:lpstr>Arial-Rounded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Linhtu75@gmail.com</cp:lastModifiedBy>
  <cp:revision>315</cp:revision>
  <dcterms:created xsi:type="dcterms:W3CDTF">2020-12-08T15:48:47Z</dcterms:created>
  <dcterms:modified xsi:type="dcterms:W3CDTF">2026-02-02T09:07:40Z</dcterms:modified>
</cp:coreProperties>
</file>