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8"/>
  </p:notesMasterIdLst>
  <p:sldIdLst>
    <p:sldId id="364" r:id="rId3"/>
    <p:sldId id="366" r:id="rId4"/>
    <p:sldId id="278" r:id="rId5"/>
    <p:sldId id="279" r:id="rId6"/>
    <p:sldId id="281" r:id="rId7"/>
  </p:sldIdLst>
  <p:sldSz cx="12188825" cy="6858000"/>
  <p:notesSz cx="6858000" cy="9144000"/>
  <p:defaultTextStyle>
    <a:defPPr>
      <a:defRPr lang="en-US"/>
    </a:defPPr>
    <a:lvl1pPr marL="0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50547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01096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51643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02192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52739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03286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53835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404382" algn="l" defTabSz="11010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3C00"/>
    <a:srgbClr val="E085E7"/>
    <a:srgbClr val="D24CDC"/>
    <a:srgbClr val="BD8E79"/>
    <a:srgbClr val="B37D65"/>
    <a:srgbClr val="8F5D47"/>
    <a:srgbClr val="BF27CB"/>
    <a:srgbClr val="F3CEF6"/>
    <a:srgbClr val="A521AF"/>
    <a:srgbClr val="AD2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923" autoAdjust="0"/>
  </p:normalViewPr>
  <p:slideViewPr>
    <p:cSldViewPr>
      <p:cViewPr varScale="1">
        <p:scale>
          <a:sx n="97" d="100"/>
          <a:sy n="97" d="100"/>
        </p:scale>
        <p:origin x="1074" y="9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50622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101244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51867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202489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53113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303735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54357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404979" algn="l" defTabSz="110124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FEA3F6-B450-4284-BB2C-4DA94784FDB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32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3" y="2130430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2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50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01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516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02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52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03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5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04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40"/>
            <a:ext cx="2742486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40"/>
            <a:ext cx="802431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A6699-6D30-4D15-8B8E-E8AC11FCE4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F4453F-4089-4757-B23C-D3B857B7FE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450A6-ECF8-4026-9E41-BD717C4CC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A027-9143-4183-876C-8F245754F8E4}" type="datetimeFigureOut">
              <a:rPr lang="vi-VN" smtClean="0"/>
              <a:t>02/02/2026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0EFAC-BA70-49E2-927E-7DFF270A1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B01BF4-2EDE-4AFC-880E-053D5C0D0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008C-E91C-48F4-94D9-126E2AF171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13180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988E9-7227-4A31-BCC7-10181F292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B318F-0090-48BA-B4FA-5CE77CEC5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A16D8F-F255-4796-8E32-4168BEAD8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A027-9143-4183-876C-8F245754F8E4}" type="datetimeFigureOut">
              <a:rPr lang="vi-VN" smtClean="0"/>
              <a:t>02/02/2026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DC0C0-9F71-42FC-A0EA-799F7D953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B9B1C-E43F-426F-84B6-BA4199A8C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008C-E91C-48F4-94D9-126E2AF171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41553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3990D-2097-451B-B303-F8C6D1F41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3CF26-3554-4958-ACA7-09DEC7E88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32A14-DBE6-4AD1-90E9-A35690ABF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A027-9143-4183-876C-8F245754F8E4}" type="datetimeFigureOut">
              <a:rPr lang="vi-VN" smtClean="0"/>
              <a:t>02/02/2026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1A71D-5CC3-43A7-ACD2-27A1FAD3B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B1C91-FA2C-4AFA-BE60-73361B0DF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008C-E91C-48F4-94D9-126E2AF171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34479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37051-8AFC-4F53-8140-311CBEABC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20E1D-2CEE-465F-A01E-7239419E74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BD9CFC-2CB7-4D5F-8705-E291BD59A0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0DD25-9929-4728-8A16-D177F5602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A027-9143-4183-876C-8F245754F8E4}" type="datetimeFigureOut">
              <a:rPr lang="vi-VN" smtClean="0"/>
              <a:t>02/02/2026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DCEDB3-698D-4A9A-83D5-B84463584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C7E053-F591-4C0D-9434-B3EF0D888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008C-E91C-48F4-94D9-126E2AF171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6689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6EACB-494C-4042-A149-34B5034EF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CD0C9A-76E2-4ABA-8D7E-97F3A61B4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7821B5-4BF2-4DD3-8684-11D853BE64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2FF9C2-669A-41E6-B529-CA31DD083C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FE6023-344F-47C7-A67E-B8D7F52281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59B22D-E3E2-4E80-98A0-EE69DBB76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A027-9143-4183-876C-8F245754F8E4}" type="datetimeFigureOut">
              <a:rPr lang="vi-VN" smtClean="0"/>
              <a:t>02/02/2026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56F959-D543-493C-B996-408423D8D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05FE60-7709-41D6-BF40-00CE0ECCF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008C-E91C-48F4-94D9-126E2AF171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40721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D2566-D4CF-47F2-8F36-ADDAF1FA4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307353-3E78-4A71-A9FA-F74BD06D6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A027-9143-4183-876C-8F245754F8E4}" type="datetimeFigureOut">
              <a:rPr lang="vi-VN" smtClean="0"/>
              <a:t>02/02/2026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B9C3BE-6AA9-4243-AF08-CB3D7418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606744-B07E-4C67-883F-F613674D5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008C-E91C-48F4-94D9-126E2AF171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8519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8ECB23-A99E-444F-B6B0-C3408A0E1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A027-9143-4183-876C-8F245754F8E4}" type="datetimeFigureOut">
              <a:rPr lang="vi-VN" smtClean="0"/>
              <a:t>02/02/2026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CCE5DE-5AEA-4888-A427-D1939E653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922452-74EB-4F82-839C-81646CD82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008C-E91C-48F4-94D9-126E2AF171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68425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A6FC3-21DD-40B6-A4B8-467089D41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D5B94-6432-4572-82D8-63B8A860A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685949-1B07-4906-954F-847DF397F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4C16EB-0A79-43B8-922D-17FB64849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A027-9143-4183-876C-8F245754F8E4}" type="datetimeFigureOut">
              <a:rPr lang="vi-VN" smtClean="0"/>
              <a:t>02/02/2026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BE2D31-0BCC-4DD2-9011-5DB18C1E5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76D663-0D5B-4085-B473-F2F251E25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008C-E91C-48F4-94D9-126E2AF171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5469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B8232-7955-4050-8564-59AEF01A6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77CA8F-CFCA-457F-916C-8C352EA343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9718AE-1F9D-4AD9-97A7-5EC2D2D06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0F2A1-01A8-4F95-B07B-AA4C9ACB3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A027-9143-4183-876C-8F245754F8E4}" type="datetimeFigureOut">
              <a:rPr lang="vi-VN" smtClean="0"/>
              <a:t>02/02/2026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EA1358-5F3C-4B89-A0BD-43851CD22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63D879-70C9-465C-AB02-6B72F8C10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008C-E91C-48F4-94D9-126E2AF171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42513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A1E4A-49C8-4E83-B9E7-09FBE2603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BF844F-5FD4-4AE0-99CE-ACF976FE40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35D40-87E0-449C-9860-2F9845071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A027-9143-4183-876C-8F245754F8E4}" type="datetimeFigureOut">
              <a:rPr lang="vi-VN" smtClean="0"/>
              <a:t>02/02/2026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71D64-CF5F-4FC0-97E8-BB379BFBA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F3005-E1F7-4397-84E0-4BB9BE874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008C-E91C-48F4-94D9-126E2AF171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940485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F2BA86-641D-4C55-8A78-CE4401F475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101402-132A-4CB0-8CBC-F6427700CF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21960-ABB8-45F7-9FC4-157F63AED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A027-9143-4183-876C-8F245754F8E4}" type="datetimeFigureOut">
              <a:rPr lang="vi-VN" smtClean="0"/>
              <a:t>02/02/2026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12D82-847C-4E5F-8F01-30EF9B949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F4641-D2A0-4667-A4AC-40A5E8E01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008C-E91C-48F4-94D9-126E2AF171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60926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066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:push dir="u"/>
      </p:transition>
    </mc:Choice>
    <mc:Fallback xmlns="">
      <p:transition spd="slow" advTm="3000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4" y="4406901"/>
            <a:ext cx="10360501" cy="1362075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4" y="2906715"/>
            <a:ext cx="103605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5054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0109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5164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0219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5273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032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5383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40438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2"/>
            <a:ext cx="5383398" cy="4525962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2"/>
            <a:ext cx="5383398" cy="4525962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2" y="1535114"/>
            <a:ext cx="5385515" cy="639762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0547" indent="0">
              <a:buNone/>
              <a:defRPr sz="2400" b="1"/>
            </a:lvl2pPr>
            <a:lvl3pPr marL="1101096" indent="0">
              <a:buNone/>
              <a:defRPr sz="2200" b="1"/>
            </a:lvl3pPr>
            <a:lvl4pPr marL="1651643" indent="0">
              <a:buNone/>
              <a:defRPr sz="1900" b="1"/>
            </a:lvl4pPr>
            <a:lvl5pPr marL="2202192" indent="0">
              <a:buNone/>
              <a:defRPr sz="1900" b="1"/>
            </a:lvl5pPr>
            <a:lvl6pPr marL="2752739" indent="0">
              <a:buNone/>
              <a:defRPr sz="1900" b="1"/>
            </a:lvl6pPr>
            <a:lvl7pPr marL="3303286" indent="0">
              <a:buNone/>
              <a:defRPr sz="1900" b="1"/>
            </a:lvl7pPr>
            <a:lvl8pPr marL="3853835" indent="0">
              <a:buNone/>
              <a:defRPr sz="1900" b="1"/>
            </a:lvl8pPr>
            <a:lvl9pPr marL="4404382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2" y="2174875"/>
            <a:ext cx="5385515" cy="395128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9" y="1535114"/>
            <a:ext cx="5387630" cy="639762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0547" indent="0">
              <a:buNone/>
              <a:defRPr sz="2400" b="1"/>
            </a:lvl2pPr>
            <a:lvl3pPr marL="1101096" indent="0">
              <a:buNone/>
              <a:defRPr sz="2200" b="1"/>
            </a:lvl3pPr>
            <a:lvl4pPr marL="1651643" indent="0">
              <a:buNone/>
              <a:defRPr sz="1900" b="1"/>
            </a:lvl4pPr>
            <a:lvl5pPr marL="2202192" indent="0">
              <a:buNone/>
              <a:defRPr sz="1900" b="1"/>
            </a:lvl5pPr>
            <a:lvl6pPr marL="2752739" indent="0">
              <a:buNone/>
              <a:defRPr sz="1900" b="1"/>
            </a:lvl6pPr>
            <a:lvl7pPr marL="3303286" indent="0">
              <a:buNone/>
              <a:defRPr sz="1900" b="1"/>
            </a:lvl7pPr>
            <a:lvl8pPr marL="3853835" indent="0">
              <a:buNone/>
              <a:defRPr sz="1900" b="1"/>
            </a:lvl8pPr>
            <a:lvl9pPr marL="4404382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9" y="2174875"/>
            <a:ext cx="5387630" cy="395128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8" y="273049"/>
            <a:ext cx="4010039" cy="11620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4" y="273053"/>
            <a:ext cx="6813891" cy="5853113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8" y="1435105"/>
            <a:ext cx="4010039" cy="4691063"/>
          </a:xfrm>
        </p:spPr>
        <p:txBody>
          <a:bodyPr/>
          <a:lstStyle>
            <a:lvl1pPr marL="0" indent="0">
              <a:buNone/>
              <a:defRPr sz="1700"/>
            </a:lvl1pPr>
            <a:lvl2pPr marL="550547" indent="0">
              <a:buNone/>
              <a:defRPr sz="1400"/>
            </a:lvl2pPr>
            <a:lvl3pPr marL="1101096" indent="0">
              <a:buNone/>
              <a:defRPr sz="1200"/>
            </a:lvl3pPr>
            <a:lvl4pPr marL="1651643" indent="0">
              <a:buNone/>
              <a:defRPr sz="1100"/>
            </a:lvl4pPr>
            <a:lvl5pPr marL="2202192" indent="0">
              <a:buNone/>
              <a:defRPr sz="1100"/>
            </a:lvl5pPr>
            <a:lvl6pPr marL="2752739" indent="0">
              <a:buNone/>
              <a:defRPr sz="1100"/>
            </a:lvl6pPr>
            <a:lvl7pPr marL="3303286" indent="0">
              <a:buNone/>
              <a:defRPr sz="1100"/>
            </a:lvl7pPr>
            <a:lvl8pPr marL="3853835" indent="0">
              <a:buNone/>
              <a:defRPr sz="1100"/>
            </a:lvl8pPr>
            <a:lvl9pPr marL="4404382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6" y="4800602"/>
            <a:ext cx="7313295" cy="56673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6" y="612775"/>
            <a:ext cx="7313295" cy="4114800"/>
          </a:xfrm>
        </p:spPr>
        <p:txBody>
          <a:bodyPr/>
          <a:lstStyle>
            <a:lvl1pPr marL="0" indent="0">
              <a:buNone/>
              <a:defRPr sz="3900"/>
            </a:lvl1pPr>
            <a:lvl2pPr marL="550547" indent="0">
              <a:buNone/>
              <a:defRPr sz="3400"/>
            </a:lvl2pPr>
            <a:lvl3pPr marL="1101096" indent="0">
              <a:buNone/>
              <a:defRPr sz="2900"/>
            </a:lvl3pPr>
            <a:lvl4pPr marL="1651643" indent="0">
              <a:buNone/>
              <a:defRPr sz="2400"/>
            </a:lvl4pPr>
            <a:lvl5pPr marL="2202192" indent="0">
              <a:buNone/>
              <a:defRPr sz="2400"/>
            </a:lvl5pPr>
            <a:lvl6pPr marL="2752739" indent="0">
              <a:buNone/>
              <a:defRPr sz="2400"/>
            </a:lvl6pPr>
            <a:lvl7pPr marL="3303286" indent="0">
              <a:buNone/>
              <a:defRPr sz="2400"/>
            </a:lvl7pPr>
            <a:lvl8pPr marL="3853835" indent="0">
              <a:buNone/>
              <a:defRPr sz="2400"/>
            </a:lvl8pPr>
            <a:lvl9pPr marL="4404382" indent="0">
              <a:buNone/>
              <a:defRPr sz="2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6" y="5367341"/>
            <a:ext cx="7313295" cy="804863"/>
          </a:xfrm>
        </p:spPr>
        <p:txBody>
          <a:bodyPr/>
          <a:lstStyle>
            <a:lvl1pPr marL="0" indent="0">
              <a:buNone/>
              <a:defRPr sz="1700"/>
            </a:lvl1pPr>
            <a:lvl2pPr marL="550547" indent="0">
              <a:buNone/>
              <a:defRPr sz="1400"/>
            </a:lvl2pPr>
            <a:lvl3pPr marL="1101096" indent="0">
              <a:buNone/>
              <a:defRPr sz="1200"/>
            </a:lvl3pPr>
            <a:lvl4pPr marL="1651643" indent="0">
              <a:buNone/>
              <a:defRPr sz="1100"/>
            </a:lvl4pPr>
            <a:lvl5pPr marL="2202192" indent="0">
              <a:buNone/>
              <a:defRPr sz="1100"/>
            </a:lvl5pPr>
            <a:lvl6pPr marL="2752739" indent="0">
              <a:buNone/>
              <a:defRPr sz="1100"/>
            </a:lvl6pPr>
            <a:lvl7pPr marL="3303286" indent="0">
              <a:buNone/>
              <a:defRPr sz="1100"/>
            </a:lvl7pPr>
            <a:lvl8pPr marL="3853835" indent="0">
              <a:buNone/>
              <a:defRPr sz="1100"/>
            </a:lvl8pPr>
            <a:lvl9pPr marL="4404382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2" y="274639"/>
            <a:ext cx="10969943" cy="1143000"/>
          </a:xfrm>
          <a:prstGeom prst="rect">
            <a:avLst/>
          </a:prstGeom>
        </p:spPr>
        <p:txBody>
          <a:bodyPr vert="horz" lIns="110109" tIns="55056" rIns="110109" bIns="550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2" y="1600202"/>
            <a:ext cx="10969943" cy="4525962"/>
          </a:xfrm>
          <a:prstGeom prst="rect">
            <a:avLst/>
          </a:prstGeom>
        </p:spPr>
        <p:txBody>
          <a:bodyPr vert="horz" lIns="110109" tIns="55056" rIns="110109" bIns="550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3"/>
            <a:ext cx="2844059" cy="365125"/>
          </a:xfrm>
          <a:prstGeom prst="rect">
            <a:avLst/>
          </a:prstGeom>
        </p:spPr>
        <p:txBody>
          <a:bodyPr vert="horz" lIns="110109" tIns="55056" rIns="110109" bIns="55056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6" y="6356353"/>
            <a:ext cx="3859795" cy="365125"/>
          </a:xfrm>
          <a:prstGeom prst="rect">
            <a:avLst/>
          </a:prstGeom>
        </p:spPr>
        <p:txBody>
          <a:bodyPr vert="horz" lIns="110109" tIns="55056" rIns="110109" bIns="55056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6" y="6356353"/>
            <a:ext cx="2844059" cy="365125"/>
          </a:xfrm>
          <a:prstGeom prst="rect">
            <a:avLst/>
          </a:prstGeom>
        </p:spPr>
        <p:txBody>
          <a:bodyPr vert="horz" lIns="110109" tIns="55056" rIns="110109" bIns="55056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01096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2910" indent="-412910" algn="l" defTabSz="1101096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894640" indent="-344093" algn="l" defTabSz="1101096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6369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6917" indent="-275275" algn="l" defTabSz="1101096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77465" indent="-275275" algn="l" defTabSz="1101096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28013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78560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29108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79656" indent="-275275" algn="l" defTabSz="110109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0547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01096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51643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02192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2739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03286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53835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04382" algn="l" defTabSz="11010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D9D997-E83A-4B89-8AA7-643B4EDA6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51EBF9-C76E-44FC-8DD3-E56F7351D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2C121-5EEA-4177-9309-936CB91BEF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6A027-9143-4183-876C-8F245754F8E4}" type="datetimeFigureOut">
              <a:rPr lang="vi-VN" smtClean="0"/>
              <a:t>02/02/2026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6E04F-92A3-494E-9937-DDCB7A6017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5ADF9-08ED-427E-B629-E892E9E870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0008C-E91C-48F4-94D9-126E2AF171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69739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2234619" y="615127"/>
            <a:ext cx="9736720" cy="1003782"/>
          </a:xfrm>
          <a:prstGeom prst="rect">
            <a:avLst/>
          </a:prstGeom>
          <a:noFill/>
        </p:spPr>
        <p:txBody>
          <a:bodyPr wrap="square" lIns="110154" tIns="55077" rIns="110154" bIns="55077" rtlCol="0">
            <a:spAutoFit/>
          </a:bodyPr>
          <a:lstStyle/>
          <a:p>
            <a:pPr marL="0" marR="0" lvl="0" indent="0" algn="ctr" defTabSz="11010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800" b="1" i="0" u="none" strike="noStrike" kern="1200" cap="none" spc="0" normalizeH="0" baseline="0" noProof="0" dirty="0">
                <a:ln w="3175"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ĐẤT NƯỚC VÀ CON NGƯỜI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071045-9910-4E8B-A75E-76212F6E2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652"/>
            <a:ext cx="12188825" cy="5715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C09FBDA-408A-24B1-42E4-A79BC09A3F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8240" y="5867400"/>
            <a:ext cx="7078069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6912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4">
            <a:extLst>
              <a:ext uri="{FF2B5EF4-FFF2-40B4-BE49-F238E27FC236}">
                <a16:creationId xmlns:a16="http://schemas.microsoft.com/office/drawing/2014/main" id="{6D062857-DF1C-9544-A9C8-28FD2B45AC77}"/>
              </a:ext>
            </a:extLst>
          </p:cNvPr>
          <p:cNvGrpSpPr/>
          <p:nvPr/>
        </p:nvGrpSpPr>
        <p:grpSpPr>
          <a:xfrm>
            <a:off x="2741612" y="762000"/>
            <a:ext cx="6456680" cy="2016125"/>
            <a:chOff x="2118480" y="1316166"/>
            <a:chExt cx="1512168" cy="1512168"/>
          </a:xfrm>
        </p:grpSpPr>
        <p:sp>
          <p:nvSpPr>
            <p:cNvPr id="5" name="15">
              <a:extLst>
                <a:ext uri="{FF2B5EF4-FFF2-40B4-BE49-F238E27FC236}">
                  <a16:creationId xmlns:a16="http://schemas.microsoft.com/office/drawing/2014/main" id="{954925DF-65D0-3E58-9333-7CB991037EBB}"/>
                </a:ext>
              </a:extLst>
            </p:cNvPr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3992B5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endParaRPr>
            </a:p>
          </p:txBody>
        </p:sp>
        <p:sp>
          <p:nvSpPr>
            <p:cNvPr id="6" name="TextBox 67">
              <a:extLst>
                <a:ext uri="{FF2B5EF4-FFF2-40B4-BE49-F238E27FC236}">
                  <a16:creationId xmlns:a16="http://schemas.microsoft.com/office/drawing/2014/main" id="{E3BE779B-D6F0-F6C0-A31F-8D1431C540B4}"/>
                </a:ext>
              </a:extLst>
            </p:cNvPr>
            <p:cNvSpPr txBox="1"/>
            <p:nvPr/>
          </p:nvSpPr>
          <p:spPr>
            <a:xfrm>
              <a:off x="2208337" y="1556684"/>
              <a:ext cx="1378326" cy="991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1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8000" b="0" i="0" u="none" strike="noStrike" kern="1200" cap="none" spc="30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Rounded MT Bold" panose="020F0704030504030204" pitchFamily="34" charset="0"/>
                  <a:ea typeface="Microsoft YaHei" panose="020B0503020204020204" charset="-122"/>
                  <a:cs typeface="Arial Rounded MT Bold" panose="020F0704030504030204" pitchFamily="34" charset="0"/>
                </a:rPr>
                <a:t>Tiết</a:t>
              </a:r>
              <a:r>
                <a:rPr kumimoji="0" lang="en-US" altLang="zh-CN" sz="8000" b="0" i="0" u="none" strike="noStrike" kern="1200" cap="none" spc="30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Rounded MT Bold" panose="020F0704030504030204" pitchFamily="34" charset="0"/>
                  <a:ea typeface="Microsoft YaHei" panose="020B0503020204020204" charset="-122"/>
                  <a:cs typeface="Arial Rounded MT Bold" panose="020F0704030504030204" pitchFamily="34" charset="0"/>
                </a:rPr>
                <a:t> 3</a:t>
              </a:r>
              <a:endParaRPr kumimoji="0" lang="zh-CN" altLang="en-US" sz="80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Rounded MT Bold" panose="020F0704030504030204" pitchFamily="34" charset="0"/>
                <a:ea typeface="Microsoft YaHei" panose="020B0503020204020204" charset="-122"/>
                <a:cs typeface="Arial Rounded MT Bold" panose="020F0704030504030204" pitchFamily="34" charset="0"/>
              </a:endParaRPr>
            </a:p>
          </p:txBody>
        </p:sp>
      </p:grpSp>
      <p:grpSp>
        <p:nvGrpSpPr>
          <p:cNvPr id="7" name="1">
            <a:extLst>
              <a:ext uri="{FF2B5EF4-FFF2-40B4-BE49-F238E27FC236}">
                <a16:creationId xmlns:a16="http://schemas.microsoft.com/office/drawing/2014/main" id="{B83B85BD-AEAE-E47F-2B33-58BD7882D710}"/>
              </a:ext>
            </a:extLst>
          </p:cNvPr>
          <p:cNvGrpSpPr/>
          <p:nvPr/>
        </p:nvGrpSpPr>
        <p:grpSpPr>
          <a:xfrm>
            <a:off x="-71057" y="2921013"/>
            <a:ext cx="12282473" cy="3934752"/>
            <a:chOff x="-53293" y="2190760"/>
            <a:chExt cx="9211855" cy="2951064"/>
          </a:xfrm>
        </p:grpSpPr>
        <p:pic>
          <p:nvPicPr>
            <p:cNvPr id="8" name="10">
              <a:extLst>
                <a:ext uri="{FF2B5EF4-FFF2-40B4-BE49-F238E27FC236}">
                  <a16:creationId xmlns:a16="http://schemas.microsoft.com/office/drawing/2014/main" id="{3585ED29-4A43-9351-A84D-E9066F2F2F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4248310" y="3185627"/>
              <a:ext cx="4910252" cy="1956197"/>
            </a:xfrm>
            <a:prstGeom prst="rect">
              <a:avLst/>
            </a:prstGeom>
          </p:spPr>
        </p:pic>
        <p:pic>
          <p:nvPicPr>
            <p:cNvPr id="9" name="13">
              <a:extLst>
                <a:ext uri="{FF2B5EF4-FFF2-40B4-BE49-F238E27FC236}">
                  <a16:creationId xmlns:a16="http://schemas.microsoft.com/office/drawing/2014/main" id="{FD1CA40C-D54F-7005-E374-E9FFBC6EBBB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6016" y="2190760"/>
              <a:ext cx="3208926" cy="2720031"/>
            </a:xfrm>
            <a:prstGeom prst="rect">
              <a:avLst/>
            </a:prstGeom>
          </p:spPr>
        </p:pic>
        <p:pic>
          <p:nvPicPr>
            <p:cNvPr id="10" name="16">
              <a:extLst>
                <a:ext uri="{FF2B5EF4-FFF2-40B4-BE49-F238E27FC236}">
                  <a16:creationId xmlns:a16="http://schemas.microsoft.com/office/drawing/2014/main" id="{FDC8EA72-F9C6-EF24-DC40-F6CC6CE1111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-53293" y="3185627"/>
              <a:ext cx="4910252" cy="195619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54694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238672-02DD-4306-9AD6-CFFAF6E449D3}"/>
              </a:ext>
            </a:extLst>
          </p:cNvPr>
          <p:cNvSpPr txBox="1"/>
          <p:nvPr/>
        </p:nvSpPr>
        <p:spPr>
          <a:xfrm>
            <a:off x="577296" y="875843"/>
            <a:ext cx="6078945" cy="4461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126" fontAlgn="base"/>
            <a:r>
              <a:rPr lang="en-US" sz="2399" b="1" dirty="0">
                <a:solidFill>
                  <a:srgbClr val="0070C0"/>
                </a:solidFill>
                <a:latin typeface="Calibri"/>
              </a:rPr>
              <a:t>+ </a:t>
            </a:r>
            <a:r>
              <a:rPr lang="vi-VN" sz="2399" b="1" dirty="0">
                <a:solidFill>
                  <a:srgbClr val="0070C0"/>
                </a:solidFill>
                <a:latin typeface="Arial" panose="020B0604020202020204" pitchFamily="34" charset="0"/>
              </a:rPr>
              <a:t>C</a:t>
            </a:r>
            <a:r>
              <a:rPr lang="en-US" sz="2399" b="1" dirty="0" err="1">
                <a:solidFill>
                  <a:srgbClr val="0070C0"/>
                </a:solidFill>
                <a:latin typeface="Calibri"/>
              </a:rPr>
              <a:t>ấu</a:t>
            </a:r>
            <a:r>
              <a:rPr lang="en-US" sz="2399" b="1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sz="2399" b="1" dirty="0" err="1">
                <a:solidFill>
                  <a:srgbClr val="0070C0"/>
                </a:solidFill>
                <a:latin typeface="Calibri"/>
              </a:rPr>
              <a:t>tạ</a:t>
            </a:r>
            <a:r>
              <a:rPr lang="vi-VN" sz="2399" b="1" dirty="0">
                <a:solidFill>
                  <a:srgbClr val="0070C0"/>
                </a:solidFill>
                <a:latin typeface="Arial" panose="020B0604020202020204" pitchFamily="34" charset="0"/>
              </a:rPr>
              <a:t>o</a:t>
            </a:r>
            <a:r>
              <a:rPr lang="en-US" sz="2399" b="1" dirty="0">
                <a:solidFill>
                  <a:srgbClr val="0070C0"/>
                </a:solidFill>
                <a:latin typeface="Calibri"/>
              </a:rPr>
              <a:t>: </a:t>
            </a:r>
            <a:r>
              <a:rPr lang="vi-VN" sz="2399" dirty="0">
                <a:solidFill>
                  <a:prstClr val="black"/>
                </a:solidFill>
                <a:latin typeface="Arial" panose="020B0604020202020204" pitchFamily="34" charset="0"/>
              </a:rPr>
              <a:t>Cao 5 li ( 6 đường kẻ ngang)</a:t>
            </a:r>
          </a:p>
          <a:p>
            <a:pPr defTabSz="914126" fontAlgn="base"/>
            <a:r>
              <a:rPr lang="vi-VN" sz="2399" dirty="0">
                <a:solidFill>
                  <a:prstClr val="black"/>
                </a:solidFill>
                <a:latin typeface="Arial" panose="020B0604020202020204" pitchFamily="34" charset="0"/>
              </a:rPr>
              <a:t>Viết 2 né</a:t>
            </a:r>
            <a:r>
              <a:rPr lang="en-US" sz="2399" dirty="0">
                <a:solidFill>
                  <a:prstClr val="black"/>
                </a:solidFill>
                <a:latin typeface="Calibri"/>
              </a:rPr>
              <a:t>t/ </a:t>
            </a:r>
            <a:r>
              <a:rPr lang="vi-VN" sz="2399" dirty="0">
                <a:solidFill>
                  <a:prstClr val="black"/>
                </a:solidFill>
                <a:latin typeface="Arial" panose="020B0604020202020204" pitchFamily="34" charset="0"/>
              </a:rPr>
              <a:t>Nét 1: Nét hất</a:t>
            </a:r>
          </a:p>
          <a:p>
            <a:pPr defTabSz="914126" fontAlgn="base"/>
            <a:r>
              <a:rPr lang="vi-VN" sz="2399" dirty="0">
                <a:solidFill>
                  <a:prstClr val="black"/>
                </a:solidFill>
                <a:latin typeface="Arial" panose="020B0604020202020204" pitchFamily="34" charset="0"/>
              </a:rPr>
              <a:t>Nét 2: Móc ngược (bên phải)</a:t>
            </a:r>
          </a:p>
          <a:p>
            <a:pPr defTabSz="914126" fontAlgn="base"/>
            <a:r>
              <a:rPr lang="vi-VN" sz="2399" dirty="0">
                <a:solidFill>
                  <a:prstClr val="black"/>
                </a:solidFill>
                <a:latin typeface="Arial" panose="020B0604020202020204" pitchFamily="34" charset="0"/>
              </a:rPr>
              <a:t>Nét 3: Móc ngược (bên phải)</a:t>
            </a:r>
            <a:endParaRPr lang="en-US" sz="2399" b="1" dirty="0">
              <a:solidFill>
                <a:srgbClr val="0070C0"/>
              </a:solidFill>
              <a:latin typeface="Calibri"/>
            </a:endParaRPr>
          </a:p>
          <a:p>
            <a:pPr algn="just" defTabSz="914126" fontAlgn="base"/>
            <a:r>
              <a:rPr lang="en-US" sz="2399" b="1" dirty="0">
                <a:solidFill>
                  <a:srgbClr val="0070C0"/>
                </a:solidFill>
                <a:latin typeface="Calibri"/>
              </a:rPr>
              <a:t>+ </a:t>
            </a:r>
            <a:r>
              <a:rPr lang="en-US" sz="2399" b="1" dirty="0" err="1">
                <a:solidFill>
                  <a:srgbClr val="0070C0"/>
                </a:solidFill>
                <a:latin typeface="Calibri"/>
              </a:rPr>
              <a:t>Cách</a:t>
            </a:r>
            <a:r>
              <a:rPr lang="en-US" sz="2399" b="1" dirty="0">
                <a:solidFill>
                  <a:srgbClr val="0070C0"/>
                </a:solidFill>
                <a:latin typeface="Calibri"/>
              </a:rPr>
              <a:t> </a:t>
            </a:r>
            <a:r>
              <a:rPr lang="en-US" sz="2399" b="1" dirty="0" err="1">
                <a:solidFill>
                  <a:srgbClr val="0070C0"/>
                </a:solidFill>
                <a:latin typeface="Calibri"/>
              </a:rPr>
              <a:t>viết</a:t>
            </a:r>
            <a:r>
              <a:rPr lang="vi-VN" sz="2399" b="1" dirty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</a:p>
          <a:p>
            <a:pPr defTabSz="914126" fontAlgn="base"/>
            <a:r>
              <a:rPr lang="en-US" sz="2399" dirty="0">
                <a:solidFill>
                  <a:prstClr val="black"/>
                </a:solidFill>
                <a:latin typeface="Calibri"/>
              </a:rPr>
              <a:t> </a:t>
            </a:r>
            <a:r>
              <a:rPr lang="vi-VN" sz="1999" dirty="0">
                <a:solidFill>
                  <a:prstClr val="black"/>
                </a:solidFill>
                <a:latin typeface="Arial" panose="020B0604020202020204" pitchFamily="34" charset="0"/>
              </a:rPr>
              <a:t>Nét 1: Đặt bút trên đường kẻ 2, viết nét hất, đến đường kẻ 3 thì dừng lại.</a:t>
            </a:r>
          </a:p>
          <a:p>
            <a:pPr defTabSz="914126" fontAlgn="base"/>
            <a:r>
              <a:rPr lang="vi-VN" sz="1999" dirty="0">
                <a:solidFill>
                  <a:prstClr val="black"/>
                </a:solidFill>
                <a:latin typeface="Arial" panose="020B0604020202020204" pitchFamily="34" charset="0"/>
              </a:rPr>
              <a:t>Nét 2: Từ điểm dừng của bút của nét 1, chuyển hướng bút để viết nét móc ngược thứ nhất (1).</a:t>
            </a:r>
          </a:p>
          <a:p>
            <a:pPr defTabSz="914126" fontAlgn="base"/>
            <a:r>
              <a:rPr lang="vi-VN" sz="1999" dirty="0">
                <a:solidFill>
                  <a:prstClr val="black"/>
                </a:solidFill>
                <a:latin typeface="Arial" panose="020B0604020202020204" pitchFamily="34" charset="0"/>
              </a:rPr>
              <a:t>Nét 3: Từ điểm cuối của nét 2 (ở đường kẻ 2). Rê bút lên tới đường kẻ 3 rồi chuyển hướng bút ngược lại viết tiếp nét móc ngược thứ 2 (2). Dừng bút ở đường kẻ 2.</a:t>
            </a:r>
            <a:endParaRPr lang="vi-VN" sz="2399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461962-ABA4-4F43-91F2-6BA6260A40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5990" y="71892"/>
            <a:ext cx="1609215" cy="89963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061042F-C5DA-494F-A065-9726E2B02074}"/>
              </a:ext>
            </a:extLst>
          </p:cNvPr>
          <p:cNvSpPr/>
          <p:nvPr/>
        </p:nvSpPr>
        <p:spPr>
          <a:xfrm>
            <a:off x="-1" y="893"/>
            <a:ext cx="12188825" cy="6856214"/>
          </a:xfrm>
          <a:prstGeom prst="rect">
            <a:avLst/>
          </a:prstGeom>
          <a:noFill/>
          <a:ln w="254000">
            <a:solidFill>
              <a:srgbClr val="00B050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vi-VN" sz="1799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2" name="AutoShape 2" descr="Cách viết chữ x thường và hoa đúng nhất dành cho bé tập viết"/>
          <p:cNvSpPr>
            <a:spLocks noChangeAspect="1" noChangeArrowheads="1"/>
          </p:cNvSpPr>
          <p:nvPr/>
        </p:nvSpPr>
        <p:spPr bwMode="auto">
          <a:xfrm>
            <a:off x="155534" y="-143532"/>
            <a:ext cx="304721" cy="304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defTabSz="914126"/>
            <a:endParaRPr lang="en-US" sz="1799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AutoShape 2" descr="Cách viết chữ y thường và hoa giúp tập viết chữ đẹp"/>
          <p:cNvSpPr>
            <a:spLocks noChangeAspect="1" noChangeArrowheads="1"/>
          </p:cNvSpPr>
          <p:nvPr/>
        </p:nvSpPr>
        <p:spPr bwMode="auto">
          <a:xfrm>
            <a:off x="307894" y="8828"/>
            <a:ext cx="304721" cy="304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defTabSz="914126"/>
            <a:endParaRPr lang="en-US" sz="1799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0DFBAF2-54A5-4421-B16B-1F67FB90B0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85951" y="521710"/>
            <a:ext cx="4717224" cy="461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390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3000">
        <p14:flip dir="r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0" presetClass="exit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0" presetClass="exit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0" presetClass="exit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0" presetClass="exit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D461962-ABA4-4F43-91F2-6BA6260A40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5990" y="71892"/>
            <a:ext cx="1609215" cy="89963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31AC17D-C8B2-4A8A-85E4-EE34F6448EA0}"/>
              </a:ext>
            </a:extLst>
          </p:cNvPr>
          <p:cNvSpPr/>
          <p:nvPr/>
        </p:nvSpPr>
        <p:spPr>
          <a:xfrm>
            <a:off x="-1" y="893"/>
            <a:ext cx="12188825" cy="6856214"/>
          </a:xfrm>
          <a:prstGeom prst="rect">
            <a:avLst/>
          </a:prstGeom>
          <a:noFill/>
          <a:ln w="254000">
            <a:solidFill>
              <a:srgbClr val="00B050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vi-VN" sz="1799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3" name="AutoShape 2" descr="MẪU CHỮ IN HOA CỠ NHỎ KIỂU 2 DÀNH... - Cùng Con Học Tiểu Học | Facebook"/>
          <p:cNvSpPr>
            <a:spLocks noChangeAspect="1" noChangeArrowheads="1"/>
          </p:cNvSpPr>
          <p:nvPr/>
        </p:nvSpPr>
        <p:spPr bwMode="auto">
          <a:xfrm>
            <a:off x="155534" y="-143532"/>
            <a:ext cx="304721" cy="304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defTabSz="914126"/>
            <a:endParaRPr lang="en-US" sz="1799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AutoShape 4" descr="MẪU CHỮ IN HOA CỠ NHỎ KIỂU 2 DÀNH... - Cùng Con Học Tiểu Học | Facebook"/>
          <p:cNvSpPr>
            <a:spLocks noChangeAspect="1" noChangeArrowheads="1"/>
          </p:cNvSpPr>
          <p:nvPr/>
        </p:nvSpPr>
        <p:spPr bwMode="auto">
          <a:xfrm>
            <a:off x="307894" y="8828"/>
            <a:ext cx="304721" cy="304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defTabSz="914126"/>
            <a:endParaRPr lang="en-US" sz="1799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AutoShape 6" descr="MẪU CHỮ IN HOA CỠ NHỎ KIỂU 2 DÀNH... - Cùng Con Học Tiểu Học | Facebook"/>
          <p:cNvSpPr>
            <a:spLocks noChangeAspect="1" noChangeArrowheads="1"/>
          </p:cNvSpPr>
          <p:nvPr/>
        </p:nvSpPr>
        <p:spPr bwMode="auto">
          <a:xfrm>
            <a:off x="460254" y="161189"/>
            <a:ext cx="304721" cy="304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defTabSz="914126"/>
            <a:endParaRPr lang="en-US" sz="1799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AutoShape 8" descr="MẪU CHỮ IN HOA CỠ NHỎ KIỂU 2 DÀNH... - Cùng Con Học Tiểu Học | Facebook"/>
          <p:cNvSpPr>
            <a:spLocks noChangeAspect="1" noChangeArrowheads="1"/>
          </p:cNvSpPr>
          <p:nvPr/>
        </p:nvSpPr>
        <p:spPr bwMode="auto">
          <a:xfrm>
            <a:off x="612615" y="313549"/>
            <a:ext cx="304721" cy="304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defTabSz="914126"/>
            <a:endParaRPr lang="en-US" sz="1799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AutoShape 10" descr="MẪU CHỮ IN HOA CỠ NHỎ KIỂU 2 DÀNH... - Cùng Con Học Tiểu Học | Facebook"/>
          <p:cNvSpPr>
            <a:spLocks noChangeAspect="1" noChangeArrowheads="1"/>
          </p:cNvSpPr>
          <p:nvPr/>
        </p:nvSpPr>
        <p:spPr bwMode="auto">
          <a:xfrm>
            <a:off x="764975" y="465909"/>
            <a:ext cx="304721" cy="304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defTabSz="914126"/>
            <a:endParaRPr lang="en-US" sz="1799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AutoShape 2" descr="R18. TẬP VIẾT: ÔN CÁCH VIẾT CÁC CHỮ HOA A, M, N, Q, V (KIỂU 2) - Thư Viện  123"/>
          <p:cNvSpPr>
            <a:spLocks noChangeAspect="1" noChangeArrowheads="1"/>
          </p:cNvSpPr>
          <p:nvPr/>
        </p:nvSpPr>
        <p:spPr bwMode="auto">
          <a:xfrm>
            <a:off x="917335" y="618269"/>
            <a:ext cx="304721" cy="304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defTabSz="914126"/>
            <a:endParaRPr lang="en-US" sz="1799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57488" y="618270"/>
            <a:ext cx="9781744" cy="830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126"/>
            <a:r>
              <a:rPr lang="vi-VN" sz="2399" b="1" i="1" dirty="0">
                <a:solidFill>
                  <a:srgbClr val="C00000"/>
                </a:solidFill>
                <a:latin typeface="Arial" panose="020B0604020202020204" pitchFamily="34" charset="0"/>
              </a:rPr>
              <a:t>Chú ý:</a:t>
            </a:r>
            <a:r>
              <a:rPr lang="vi-VN" sz="2399" dirty="0">
                <a:solidFill>
                  <a:prstClr val="black"/>
                </a:solidFill>
                <a:latin typeface="Arial" panose="020B0604020202020204" pitchFamily="34" charset="0"/>
              </a:rPr>
              <a:t> Cần viết cho cân đối các phần giống nhau. Như vậy, chữ </a:t>
            </a:r>
            <a:r>
              <a:rPr lang="en-US" sz="2399" dirty="0">
                <a:solidFill>
                  <a:prstClr val="black"/>
                </a:solidFill>
                <a:latin typeface="Calibri"/>
              </a:rPr>
              <a:t>U</a:t>
            </a:r>
            <a:r>
              <a:rPr lang="vi-VN" sz="2399" dirty="0">
                <a:solidFill>
                  <a:prstClr val="black"/>
                </a:solidFill>
                <a:latin typeface="Arial" panose="020B0604020202020204" pitchFamily="34" charset="0"/>
              </a:rPr>
              <a:t> mới nhìn cân đối và đẹp.</a:t>
            </a:r>
            <a:endParaRPr lang="en-US" sz="2399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AutoShape 2" descr="Cách viết chữ y thường và hoa giúp tập viết chữ đẹp"/>
          <p:cNvSpPr>
            <a:spLocks noChangeAspect="1" noChangeArrowheads="1"/>
          </p:cNvSpPr>
          <p:nvPr/>
        </p:nvSpPr>
        <p:spPr bwMode="auto">
          <a:xfrm>
            <a:off x="1069696" y="770630"/>
            <a:ext cx="304721" cy="304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defTabSz="914126"/>
            <a:endParaRPr lang="en-US" sz="1799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DC1F44D-E67B-4FF4-8BDB-B84867B954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0634" y="1995429"/>
            <a:ext cx="6167557" cy="3113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196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3000">
        <p14:prism isInverted="1"/>
      </p:transition>
    </mc:Choice>
    <mc:Fallback xmlns="">
      <p:transition spd="slow" advTm="3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4095" y="-152400"/>
            <a:ext cx="11630171" cy="5800902"/>
            <a:chOff x="190500" y="133350"/>
            <a:chExt cx="8724900" cy="435181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388"/>
            <a:stretch/>
          </p:blipFill>
          <p:spPr bwMode="auto">
            <a:xfrm>
              <a:off x="190500" y="2404505"/>
              <a:ext cx="8724900" cy="20806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500" y="133350"/>
              <a:ext cx="8724900" cy="2271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CF79EF8F-D52B-4142-8574-939693801192}"/>
              </a:ext>
            </a:extLst>
          </p:cNvPr>
          <p:cNvSpPr/>
          <p:nvPr/>
        </p:nvSpPr>
        <p:spPr>
          <a:xfrm>
            <a:off x="998607" y="3292180"/>
            <a:ext cx="10726346" cy="810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126"/>
            <a:r>
              <a:rPr lang="en-US" sz="4666" b="1" dirty="0" err="1">
                <a:solidFill>
                  <a:srgbClr val="00B0F0"/>
                </a:solidFill>
                <a:latin typeface="HP001 4 hàng" pitchFamily="34" charset="0"/>
              </a:rPr>
              <a:t>Rừng</a:t>
            </a:r>
            <a:r>
              <a:rPr lang="en-US" sz="4666" b="1" dirty="0">
                <a:solidFill>
                  <a:srgbClr val="00B0F0"/>
                </a:solidFill>
                <a:latin typeface="HP001 4 hàng" pitchFamily="34" charset="0"/>
              </a:rPr>
              <a:t> U Minh </a:t>
            </a:r>
            <a:r>
              <a:rPr lang="en-US" sz="4666" b="1" dirty="0" err="1">
                <a:solidFill>
                  <a:srgbClr val="00B0F0"/>
                </a:solidFill>
                <a:latin typeface="HP001 4 hàng" pitchFamily="34" charset="0"/>
              </a:rPr>
              <a:t>có</a:t>
            </a:r>
            <a:r>
              <a:rPr lang="en-US" sz="4666" b="1" dirty="0">
                <a:solidFill>
                  <a:srgbClr val="00B0F0"/>
                </a:solidFill>
                <a:latin typeface="HP001 4 hàng" pitchFamily="34" charset="0"/>
              </a:rPr>
              <a:t> </a:t>
            </a:r>
            <a:r>
              <a:rPr lang="en-US" sz="4666" b="1" dirty="0" err="1">
                <a:solidFill>
                  <a:srgbClr val="00B0F0"/>
                </a:solidFill>
                <a:latin typeface="HP001 4 hàng" pitchFamily="34" charset="0"/>
              </a:rPr>
              <a:t>nh</a:t>
            </a:r>
            <a:r>
              <a:rPr lang="el-GR" sz="4666" b="1" dirty="0">
                <a:solidFill>
                  <a:srgbClr val="00B0F0"/>
                </a:solidFill>
                <a:latin typeface="HP001 4 hàng" pitchFamily="34" charset="0"/>
              </a:rPr>
              <a:t>Θ</a:t>
            </a:r>
            <a:r>
              <a:rPr lang="en-US" sz="4666" b="1" dirty="0" err="1">
                <a:solidFill>
                  <a:srgbClr val="00B0F0"/>
                </a:solidFill>
                <a:latin typeface="HP001 4 hàng" pitchFamily="34" charset="0"/>
              </a:rPr>
              <a:t>ϛu</a:t>
            </a:r>
            <a:r>
              <a:rPr lang="en-US" sz="4666" b="1" dirty="0">
                <a:solidFill>
                  <a:srgbClr val="00B0F0"/>
                </a:solidFill>
                <a:latin typeface="HP001 4 hàng" pitchFamily="34" charset="0"/>
              </a:rPr>
              <a:t> </a:t>
            </a:r>
            <a:r>
              <a:rPr lang="en-US" sz="4666" b="1" dirty="0" err="1">
                <a:solidFill>
                  <a:srgbClr val="00B0F0"/>
                </a:solidFill>
                <a:latin typeface="HP001 4 hàng" pitchFamily="34" charset="0"/>
              </a:rPr>
              <a:t>l♦i</a:t>
            </a:r>
            <a:r>
              <a:rPr lang="en-US" sz="4666" b="1" dirty="0">
                <a:solidFill>
                  <a:srgbClr val="00B0F0"/>
                </a:solidFill>
                <a:latin typeface="HP001 4 hàng" pitchFamily="34" charset="0"/>
              </a:rPr>
              <a:t> </a:t>
            </a:r>
            <a:r>
              <a:rPr lang="en-US" sz="4666" b="1" dirty="0" err="1">
                <a:solidFill>
                  <a:srgbClr val="00B0F0"/>
                </a:solidFill>
                <a:latin typeface="HP001 4 hàng" pitchFamily="34" charset="0"/>
              </a:rPr>
              <a:t>chim</a:t>
            </a:r>
            <a:r>
              <a:rPr lang="en-US" sz="4666" b="1" dirty="0">
                <a:solidFill>
                  <a:srgbClr val="00B0F0"/>
                </a:solidFill>
                <a:latin typeface="HP001 4 hàng" pitchFamily="34" charset="0"/>
              </a:rPr>
              <a:t> </a:t>
            </a:r>
            <a:r>
              <a:rPr lang="en-US" sz="4666" b="1" dirty="0" err="1">
                <a:solidFill>
                  <a:srgbClr val="00B0F0"/>
                </a:solidFill>
                <a:latin typeface="HP001 4 hàng" pitchFamily="34" charset="0"/>
              </a:rPr>
              <a:t>quý</a:t>
            </a:r>
            <a:r>
              <a:rPr lang="en-US" sz="4666" b="1" dirty="0">
                <a:solidFill>
                  <a:srgbClr val="00B0F0"/>
                </a:solidFill>
                <a:latin typeface="HP001 4 hàng" pitchFamily="34" charset="0"/>
              </a:rPr>
              <a:t>.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29676E1-D80B-45C7-9AA4-B290C6054B06}"/>
              </a:ext>
            </a:extLst>
          </p:cNvPr>
          <p:cNvCxnSpPr/>
          <p:nvPr/>
        </p:nvCxnSpPr>
        <p:spPr>
          <a:xfrm>
            <a:off x="104095" y="3310421"/>
            <a:ext cx="485807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C23DDA97-CFC3-4E83-BCC1-BD02680B7B91}"/>
              </a:ext>
            </a:extLst>
          </p:cNvPr>
          <p:cNvSpPr/>
          <p:nvPr/>
        </p:nvSpPr>
        <p:spPr>
          <a:xfrm>
            <a:off x="-1" y="893"/>
            <a:ext cx="12188825" cy="6856214"/>
          </a:xfrm>
          <a:prstGeom prst="rect">
            <a:avLst/>
          </a:prstGeom>
          <a:noFill/>
          <a:ln w="254000">
            <a:solidFill>
              <a:srgbClr val="00B050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126"/>
            <a:endParaRPr lang="vi-VN" sz="1799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C7124E-356C-4E4B-89CD-4390D6C4B34B}"/>
              </a:ext>
            </a:extLst>
          </p:cNvPr>
          <p:cNvSpPr/>
          <p:nvPr/>
        </p:nvSpPr>
        <p:spPr>
          <a:xfrm>
            <a:off x="750342" y="1455407"/>
            <a:ext cx="107263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126"/>
            <a:r>
              <a:rPr lang="en-US" sz="4666" b="1" dirty="0">
                <a:solidFill>
                  <a:srgbClr val="7030A0"/>
                </a:solidFill>
                <a:latin typeface="HP001 4 hàng" pitchFamily="34" charset="0"/>
              </a:rPr>
              <a:t>V</a:t>
            </a:r>
            <a:r>
              <a:rPr lang="en-GB" sz="4666" b="1" dirty="0" err="1">
                <a:solidFill>
                  <a:srgbClr val="7030A0"/>
                </a:solidFill>
                <a:latin typeface="HP001 4 hàng" pitchFamily="34" charset="0"/>
              </a:rPr>
              <a:t>iĺ</a:t>
            </a:r>
            <a:r>
              <a:rPr lang="en-US" sz="4666" b="1" dirty="0">
                <a:solidFill>
                  <a:srgbClr val="7030A0"/>
                </a:solidFill>
                <a:latin typeface="HP001 4 hàng" pitchFamily="34" charset="0"/>
              </a:rPr>
              <a:t>t </a:t>
            </a:r>
            <a:r>
              <a:rPr lang="en-US" sz="4666" b="1" dirty="0" err="1">
                <a:solidFill>
                  <a:srgbClr val="7030A0"/>
                </a:solidFill>
                <a:latin typeface="HP001 4 hàng" pitchFamily="34" charset="0"/>
              </a:rPr>
              <a:t>câu</a:t>
            </a:r>
            <a:r>
              <a:rPr lang="en-US" sz="4666" b="1" dirty="0">
                <a:solidFill>
                  <a:srgbClr val="7030A0"/>
                </a:solidFill>
                <a:latin typeface="HP001 4 hàng" pitchFamily="34" charset="0"/>
              </a:rPr>
              <a:t> </a:t>
            </a:r>
            <a:r>
              <a:rPr lang="en-US" sz="4666" b="1" dirty="0" err="1">
                <a:solidFill>
                  <a:srgbClr val="7030A0"/>
                </a:solidFill>
                <a:latin typeface="HP001 4 hàng" pitchFamily="34" charset="0"/>
              </a:rPr>
              <a:t>ứng</a:t>
            </a:r>
            <a:r>
              <a:rPr lang="en-US" sz="4666" b="1" dirty="0">
                <a:solidFill>
                  <a:srgbClr val="7030A0"/>
                </a:solidFill>
                <a:latin typeface="HP001 4 hàng" pitchFamily="34" charset="0"/>
              </a:rPr>
              <a:t> </a:t>
            </a:r>
            <a:r>
              <a:rPr lang="en-US" sz="4666" b="1" dirty="0" err="1">
                <a:solidFill>
                  <a:srgbClr val="7030A0"/>
                </a:solidFill>
                <a:latin typeface="HP001 4 hàng" pitchFamily="34" charset="0"/>
              </a:rPr>
              <a:t>dụng</a:t>
            </a:r>
            <a:r>
              <a:rPr lang="en-US" sz="4666" b="1" dirty="0">
                <a:solidFill>
                  <a:srgbClr val="7030A0"/>
                </a:solidFill>
                <a:latin typeface="HP001 4 hàng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979267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9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5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decel="100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9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8" grpId="0"/>
      <p:bldP spid="18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2086</TotalTime>
  <Words>193</Words>
  <Application>Microsoft Office PowerPoint</Application>
  <PresentationFormat>Custom</PresentationFormat>
  <Paragraphs>14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Arial Rounded MT Bold</vt:lpstr>
      <vt:lpstr>Arial-Rounded</vt:lpstr>
      <vt:lpstr>Calibri</vt:lpstr>
      <vt:lpstr>Calibri Light</vt:lpstr>
      <vt:lpstr>HP001 4 hàng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Linhtu75@gmail.com</cp:lastModifiedBy>
  <cp:revision>316</cp:revision>
  <dcterms:created xsi:type="dcterms:W3CDTF">2020-12-08T15:48:47Z</dcterms:created>
  <dcterms:modified xsi:type="dcterms:W3CDTF">2026-02-02T09:19:00Z</dcterms:modified>
</cp:coreProperties>
</file>