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2"/>
  </p:notesMasterIdLst>
  <p:sldIdLst>
    <p:sldId id="364" r:id="rId3"/>
    <p:sldId id="366" r:id="rId4"/>
    <p:sldId id="273" r:id="rId5"/>
    <p:sldId id="343" r:id="rId6"/>
    <p:sldId id="258" r:id="rId7"/>
    <p:sldId id="333" r:id="rId8"/>
    <p:sldId id="360" r:id="rId9"/>
    <p:sldId id="292" r:id="rId10"/>
    <p:sldId id="361" r:id="rId11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3" autoAdjust="0"/>
  </p:normalViewPr>
  <p:slideViewPr>
    <p:cSldViewPr>
      <p:cViewPr varScale="1">
        <p:scale>
          <a:sx n="97" d="100"/>
          <a:sy n="97" d="100"/>
        </p:scale>
        <p:origin x="1074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52"/>
            <a:ext cx="12188825" cy="571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09FBDA-408A-24B1-42E4-A79BC09A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240" y="5867400"/>
            <a:ext cx="707806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">
            <a:extLst>
              <a:ext uri="{FF2B5EF4-FFF2-40B4-BE49-F238E27FC236}">
                <a16:creationId xmlns:a16="http://schemas.microsoft.com/office/drawing/2014/main" id="{6D062857-DF1C-9544-A9C8-28FD2B45AC77}"/>
              </a:ext>
            </a:extLst>
          </p:cNvPr>
          <p:cNvGrpSpPr/>
          <p:nvPr/>
        </p:nvGrpSpPr>
        <p:grpSpPr>
          <a:xfrm>
            <a:off x="2741612" y="762000"/>
            <a:ext cx="6456680" cy="2016125"/>
            <a:chOff x="2118480" y="1316166"/>
            <a:chExt cx="1512168" cy="1512168"/>
          </a:xfrm>
        </p:grpSpPr>
        <p:sp>
          <p:nvSpPr>
            <p:cNvPr id="5" name="15">
              <a:extLst>
                <a:ext uri="{FF2B5EF4-FFF2-40B4-BE49-F238E27FC236}">
                  <a16:creationId xmlns:a16="http://schemas.microsoft.com/office/drawing/2014/main" id="{954925DF-65D0-3E58-9333-7CB991037EBB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E3BE779B-D6F0-F6C0-A31F-8D1431C540B4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7" name="1">
            <a:extLst>
              <a:ext uri="{FF2B5EF4-FFF2-40B4-BE49-F238E27FC236}">
                <a16:creationId xmlns:a16="http://schemas.microsoft.com/office/drawing/2014/main" id="{B83B85BD-AEAE-E47F-2B33-58BD7882D710}"/>
              </a:ext>
            </a:extLst>
          </p:cNvPr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8" name="10">
              <a:extLst>
                <a:ext uri="{FF2B5EF4-FFF2-40B4-BE49-F238E27FC236}">
                  <a16:creationId xmlns:a16="http://schemas.microsoft.com/office/drawing/2014/main" id="{3585ED29-4A43-9351-A84D-E9066F2F2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9" name="13">
              <a:extLst>
                <a:ext uri="{FF2B5EF4-FFF2-40B4-BE49-F238E27FC236}">
                  <a16:creationId xmlns:a16="http://schemas.microsoft.com/office/drawing/2014/main" id="{FD1CA40C-D54F-7005-E374-E9FFBC6EB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0" name="16">
              <a:extLst>
                <a:ext uri="{FF2B5EF4-FFF2-40B4-BE49-F238E27FC236}">
                  <a16:creationId xmlns:a16="http://schemas.microsoft.com/office/drawing/2014/main" id="{FDC8EA72-F9C6-EF24-DC40-F6CC6CE1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6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189</Words>
  <Application>Microsoft Office PowerPoint</Application>
  <PresentationFormat>Custom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Arial</vt:lpstr>
      <vt:lpstr>Arial Rounded MT Bold</vt:lpstr>
      <vt:lpstr>Arial-Rounded</vt:lpstr>
      <vt:lpstr>Calibri</vt:lpstr>
      <vt:lpstr>Calibri 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Linhtu75@gmail.com</cp:lastModifiedBy>
  <cp:revision>315</cp:revision>
  <dcterms:created xsi:type="dcterms:W3CDTF">2020-12-08T15:48:47Z</dcterms:created>
  <dcterms:modified xsi:type="dcterms:W3CDTF">2026-02-02T09:19:48Z</dcterms:modified>
</cp:coreProperties>
</file>