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0"/>
  </p:notesMasterIdLst>
  <p:sldIdLst>
    <p:sldId id="315" r:id="rId2"/>
    <p:sldId id="320" r:id="rId3"/>
    <p:sldId id="366" r:id="rId4"/>
    <p:sldId id="356" r:id="rId5"/>
    <p:sldId id="362" r:id="rId6"/>
    <p:sldId id="326" r:id="rId7"/>
    <p:sldId id="325" r:id="rId8"/>
    <p:sldId id="363" r:id="rId9"/>
  </p:sldIdLst>
  <p:sldSz cx="6858000" cy="5143500"/>
  <p:notesSz cx="6858000" cy="9144000"/>
  <p:embeddedFontLst>
    <p:embeddedFont>
      <p:font typeface="Kalam" panose="020B0604020202020204" charset="0"/>
      <p:regular r:id="rId11"/>
      <p:bold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UTM Cookies" panose="020B0604020202020204" charset="0"/>
      <p:regular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15"/>
  </p:normalViewPr>
  <p:slideViewPr>
    <p:cSldViewPr snapToGrid="0">
      <p:cViewPr varScale="1">
        <p:scale>
          <a:sx n="142" d="100"/>
          <a:sy n="142" d="100"/>
        </p:scale>
        <p:origin x="16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420091" y="1907323"/>
            <a:ext cx="6017818" cy="2995617"/>
          </a:xfrm>
          <a:prstGeom prst="round2SameRect">
            <a:avLst>
              <a:gd name="adj1" fmla="val 0"/>
              <a:gd name="adj2" fmla="val 29971"/>
            </a:avLst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8C8BD27-E815-BA34-1B4B-300A97BF461B}"/>
              </a:ext>
            </a:extLst>
          </p:cNvPr>
          <p:cNvSpPr/>
          <p:nvPr/>
        </p:nvSpPr>
        <p:spPr>
          <a:xfrm>
            <a:off x="2221507" y="1286300"/>
            <a:ext cx="2115170" cy="861778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00D72F-74B3-D5A3-3E76-7A4EB340E2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91" y="2182918"/>
            <a:ext cx="5188146" cy="646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4A6C3B-1FA4-8CEB-A3F1-A524468ED948}"/>
              </a:ext>
            </a:extLst>
          </p:cNvPr>
          <p:cNvSpPr txBox="1"/>
          <p:nvPr/>
        </p:nvSpPr>
        <p:spPr>
          <a:xfrm>
            <a:off x="1553793" y="534314"/>
            <a:ext cx="557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Theo em, nước mưa rơi xuống sẽ đi đâu?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6DFA67-FBB3-D0C1-B159-F22E8E7DC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170494" y="1247445"/>
            <a:ext cx="6624587" cy="3297661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extLst>
      <p:ext uri="{BB962C8B-B14F-4D97-AF65-F5344CB8AC3E}">
        <p14:creationId xmlns:p14="http://schemas.microsoft.com/office/powerpoint/2010/main" val="10911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</a:t>
            </a: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dòng suối </a:t>
            </a:r>
            <a:r>
              <a:rPr lang="vi-VN" sz="1800" dirty="0">
                <a:latin typeface="UTM Avo" panose="02040603050506020204" pitchFamily="18" charset="0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Chảy xuống </a:t>
            </a:r>
            <a:r>
              <a:rPr lang="vi-VN" sz="1800" dirty="0">
                <a:latin typeface="UTM Avo" panose="02040603050506020204" pitchFamily="18" charset="0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vi-VN" sz="1800" dirty="0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endParaRPr lang="vi-VN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473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7741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52945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11640" y="1506716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724775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494178" y="2781007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598027" y="222741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785476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136437" y="3860339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22292" y="330105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592645" y="388099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280</Words>
  <Application>Microsoft Office PowerPoint</Application>
  <PresentationFormat>Custom</PresentationFormat>
  <Paragraphs>80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UTM Avo</vt:lpstr>
      <vt:lpstr>Kalam</vt:lpstr>
      <vt:lpstr>UTM Cookies</vt:lpstr>
      <vt:lpstr>Times New Roman</vt:lpstr>
      <vt:lpstr>Montserrat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Linhtu75@gmail.com</cp:lastModifiedBy>
  <cp:revision>189</cp:revision>
  <dcterms:modified xsi:type="dcterms:W3CDTF">2026-01-25T09:47:02Z</dcterms:modified>
</cp:coreProperties>
</file>