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8"/>
  </p:notesMasterIdLst>
  <p:sldIdLst>
    <p:sldId id="315" r:id="rId2"/>
    <p:sldId id="320" r:id="rId3"/>
    <p:sldId id="331" r:id="rId4"/>
    <p:sldId id="333" r:id="rId5"/>
    <p:sldId id="334" r:id="rId6"/>
    <p:sldId id="335" r:id="rId7"/>
  </p:sldIdLst>
  <p:sldSz cx="6858000" cy="5143500"/>
  <p:notesSz cx="6858000" cy="9144000"/>
  <p:embeddedFontLst>
    <p:embeddedFont>
      <p:font typeface="HP001 4 hàng" panose="020B0603050302020204" pitchFamily="34" charset="0"/>
      <p:regular r:id="rId9"/>
      <p:bold r:id="rId10"/>
    </p:embeddedFont>
    <p:embeddedFont>
      <p:font typeface="Kalam" panose="020B0604020202020204" charset="0"/>
      <p:regular r:id="rId11"/>
      <p:bold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UTM Cookies" panose="020B0604020202020204" charset="0"/>
      <p:regular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42" d="100"/>
          <a:sy n="142" d="100"/>
        </p:scale>
        <p:origin x="16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B3687421-776F-4D19-3388-3C78CB184D29}"/>
              </a:ext>
            </a:extLst>
          </p:cNvPr>
          <p:cNvSpPr/>
          <p:nvPr/>
        </p:nvSpPr>
        <p:spPr>
          <a:xfrm>
            <a:off x="2221507" y="1286300"/>
            <a:ext cx="2115170" cy="861778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578DFE79-5079-6BB4-5E9F-1CD635B9F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90" y="2162746"/>
            <a:ext cx="5095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dirty="0">
                <a:solidFill>
                  <a:srgbClr val="FF0000"/>
                </a:solidFill>
                <a:latin typeface="HP001 4 hàng" pitchFamily="34" charset="0"/>
              </a:rPr>
              <a:t>Giáo v</a:t>
            </a:r>
            <a:r>
              <a:rPr lang="en-GB" sz="2400" b="1" dirty="0">
                <a:solidFill>
                  <a:srgbClr val="FF0000"/>
                </a:solidFill>
                <a:latin typeface="HP001 4 hàng"/>
              </a:rPr>
              <a:t>μł</a:t>
            </a:r>
            <a:r>
              <a:rPr lang="en-GB" sz="2400" b="1" dirty="0">
                <a:solidFill>
                  <a:srgbClr val="FF0000"/>
                </a:solidFill>
                <a:latin typeface="HP001 4 hàng" pitchFamily="34" charset="0"/>
              </a:rPr>
              <a:t>n: Chu Thị Ngǌ Anh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794759" y="50741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084" t="23276" r="12289" b="23165"/>
          <a:stretch/>
        </p:blipFill>
        <p:spPr bwMode="auto">
          <a:xfrm>
            <a:off x="3741799" y="2894126"/>
            <a:ext cx="1799664" cy="17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963302" y="1305435"/>
            <a:ext cx="5365827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1041662" y="2057293"/>
            <a:ext cx="2262432" cy="2818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CA19D2-5227-5A4A-AA83-594C307ABA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3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98379" y="68641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2309F1-396E-094C-83A3-6444B7CE9F7B}"/>
              </a:ext>
            </a:extLst>
          </p:cNvPr>
          <p:cNvGrpSpPr/>
          <p:nvPr/>
        </p:nvGrpSpPr>
        <p:grpSpPr>
          <a:xfrm>
            <a:off x="437726" y="1946849"/>
            <a:ext cx="6781455" cy="1249801"/>
            <a:chOff x="437726" y="1946849"/>
            <a:chExt cx="6781455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920753" y="2234507"/>
              <a:ext cx="6298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Suối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chảy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róc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rách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q</a:t>
              </a:r>
              <a:r>
                <a:rPr lang="en-US" sz="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ua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khe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đá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BC591B-9330-4A40-B0BA-399EA6E091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0516" y="2466975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B31DF5-B5F8-6943-A607-2E6480F37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1216" y="2466975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46086" y="47190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595299" y="2436326"/>
            <a:ext cx="6119826" cy="186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20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595299" y="342128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3655212" y="2545165"/>
            <a:ext cx="1236828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S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595299" y="427687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S, h, k, y.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A3B959-51D2-D84F-BFBA-71754D55D800}"/>
              </a:ext>
            </a:extLst>
          </p:cNvPr>
          <p:cNvGrpSpPr/>
          <p:nvPr/>
        </p:nvGrpSpPr>
        <p:grpSpPr>
          <a:xfrm>
            <a:off x="393338" y="1087715"/>
            <a:ext cx="6781455" cy="1249801"/>
            <a:chOff x="437726" y="1946849"/>
            <a:chExt cx="6781455" cy="12498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3B3F50-F315-8F47-8F59-BD0B5295E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6DE17E-C874-554E-9439-CF93CEB91741}"/>
                </a:ext>
              </a:extLst>
            </p:cNvPr>
            <p:cNvSpPr txBox="1"/>
            <p:nvPr/>
          </p:nvSpPr>
          <p:spPr>
            <a:xfrm>
              <a:off x="920753" y="2234507"/>
              <a:ext cx="6298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Suối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chảy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róc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rách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q</a:t>
              </a:r>
              <a:r>
                <a:rPr lang="en-US" sz="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ua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khe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đá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1FB57B8-B3DC-3046-A1D6-F8684991C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0516" y="2466975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C6C8D0-5550-DC48-BF09-30CA896A4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1216" y="2466975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88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9" y="2102228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906858" y="1513608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vở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1794759" y="50741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5BAEB4-34A3-094F-A565-83DD9CE8A4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366889" y="335183"/>
            <a:ext cx="1285274" cy="1290285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117</Words>
  <Application>Microsoft Office PowerPoint</Application>
  <PresentationFormat>Custom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UTM Cookies</vt:lpstr>
      <vt:lpstr>Kalam</vt:lpstr>
      <vt:lpstr>Montserrat</vt:lpstr>
      <vt:lpstr>Times New Roman</vt:lpstr>
      <vt:lpstr>HP001 4 hàng</vt:lpstr>
      <vt:lpstr>Arial</vt:lpstr>
      <vt:lpstr>UTM Avo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Linhtu75@gmail.com</cp:lastModifiedBy>
  <cp:revision>188</cp:revision>
  <dcterms:modified xsi:type="dcterms:W3CDTF">2026-02-02T09:26:31Z</dcterms:modified>
</cp:coreProperties>
</file>