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1"/>
  </p:notesMasterIdLst>
  <p:sldIdLst>
    <p:sldId id="315" r:id="rId2"/>
    <p:sldId id="320" r:id="rId3"/>
    <p:sldId id="341" r:id="rId4"/>
    <p:sldId id="352" r:id="rId5"/>
    <p:sldId id="342" r:id="rId6"/>
    <p:sldId id="353" r:id="rId7"/>
    <p:sldId id="354" r:id="rId8"/>
    <p:sldId id="355" r:id="rId9"/>
    <p:sldId id="344" r:id="rId10"/>
  </p:sldIdLst>
  <p:sldSz cx="6858000" cy="5143500"/>
  <p:notesSz cx="6858000" cy="9144000"/>
  <p:embeddedFontLst>
    <p:embeddedFont>
      <p:font typeface="HP001 4 hàng" panose="020B0603050302020204" pitchFamily="34" charset="0"/>
      <p:regular r:id="rId12"/>
      <p:bold r:id="rId13"/>
    </p:embeddedFont>
    <p:embeddedFont>
      <p:font typeface="Kalam" panose="020B060402020202020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UTM Cookies" panose="020B0604020202020204" charset="0"/>
      <p:regular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42" d="100"/>
          <a:sy n="142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5064" y="173836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3C0EF96-4D3F-DE49-BD77-0DB827BB62E5}"/>
              </a:ext>
            </a:extLst>
          </p:cNvPr>
          <p:cNvSpPr/>
          <p:nvPr/>
        </p:nvSpPr>
        <p:spPr>
          <a:xfrm>
            <a:off x="2369396" y="1256964"/>
            <a:ext cx="2115170" cy="861778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72C93E9-B701-5FC9-5CB7-D599720F5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79" y="2133410"/>
            <a:ext cx="5095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  <a:latin typeface="HP001 4 hàng" pitchFamily="34" charset="0"/>
              </a:rPr>
              <a:t>Giáo v</a:t>
            </a:r>
            <a:r>
              <a:rPr lang="en-GB" sz="2400" b="1" dirty="0">
                <a:solidFill>
                  <a:srgbClr val="FF0000"/>
                </a:solidFill>
                <a:latin typeface="HP001 4 hàng"/>
              </a:rPr>
              <a:t>μł</a:t>
            </a:r>
            <a:r>
              <a:rPr lang="en-GB" sz="2400" b="1" dirty="0">
                <a:solidFill>
                  <a:srgbClr val="FF0000"/>
                </a:solidFill>
                <a:latin typeface="HP001 4 hàng" pitchFamily="34" charset="0"/>
              </a:rPr>
              <a:t>n: Chu Thị Ngǌ 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161</Words>
  <Application>Microsoft Office PowerPoint</Application>
  <PresentationFormat>Custom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Kalam</vt:lpstr>
      <vt:lpstr>HP001 4 hàng</vt:lpstr>
      <vt:lpstr>UTM Alberta Heavy</vt:lpstr>
      <vt:lpstr>UTM Cookies</vt:lpstr>
      <vt:lpstr>Times New Roman</vt:lpstr>
      <vt:lpstr>UTM Avo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187</cp:revision>
  <dcterms:modified xsi:type="dcterms:W3CDTF">2026-01-25T09:56:18Z</dcterms:modified>
</cp:coreProperties>
</file>