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10" r:id="rId4"/>
    <p:sldMasterId id="2147483760" r:id="rId5"/>
  </p:sldMasterIdLst>
  <p:notesMasterIdLst>
    <p:notesMasterId r:id="rId19"/>
  </p:notesMasterIdLst>
  <p:sldIdLst>
    <p:sldId id="509" r:id="rId6"/>
    <p:sldId id="523" r:id="rId7"/>
    <p:sldId id="510" r:id="rId8"/>
    <p:sldId id="258" r:id="rId9"/>
    <p:sldId id="259" r:id="rId10"/>
    <p:sldId id="260" r:id="rId11"/>
    <p:sldId id="261" r:id="rId12"/>
    <p:sldId id="268" r:id="rId13"/>
    <p:sldId id="511" r:id="rId14"/>
    <p:sldId id="513" r:id="rId15"/>
    <p:sldId id="514" r:id="rId16"/>
    <p:sldId id="515" r:id="rId17"/>
    <p:sldId id="5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quyền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thuộc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26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0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2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39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399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8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98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91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E3BB1-A908-D740-C75D-AF1CE19C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84" y="11009"/>
            <a:ext cx="7005040" cy="6846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502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5BD8A0D-BD36-4230-8C1C-D428B953104E}"/>
              </a:ext>
            </a:extLst>
          </p:cNvPr>
          <p:cNvSpPr txBox="1">
            <a:spLocks/>
          </p:cNvSpPr>
          <p:nvPr/>
        </p:nvSpPr>
        <p:spPr>
          <a:xfrm>
            <a:off x="9251950" y="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2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3794942" y="943551"/>
            <a:ext cx="6844483" cy="2202605"/>
            <a:chOff x="164332" y="1993081"/>
            <a:chExt cx="2101521" cy="200645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64332" y="1993081"/>
              <a:ext cx="2101521" cy="200645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88003" y="2064998"/>
              <a:ext cx="1808630" cy="1934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tai</a:t>
              </a:r>
            </a:p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bão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A251D-699B-45B2-AF04-92E49648F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32" y="3240770"/>
            <a:ext cx="5420573" cy="36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9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3" y="70910"/>
            <a:ext cx="616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601669" y="1128769"/>
            <a:ext cx="5090321" cy="22327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805458" y="1114558"/>
            <a:ext cx="4178595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xưa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5EDBF-87FB-4C92-8472-823C4169C984}"/>
              </a:ext>
            </a:extLst>
          </p:cNvPr>
          <p:cNvSpPr txBox="1"/>
          <p:nvPr/>
        </p:nvSpPr>
        <p:spPr>
          <a:xfrm>
            <a:off x="452672" y="3698811"/>
            <a:ext cx="5090321" cy="22327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01CED-F56D-4B4F-BD55-E0ABE94FB819}"/>
              </a:ext>
            </a:extLst>
          </p:cNvPr>
          <p:cNvSpPr txBox="1"/>
          <p:nvPr/>
        </p:nvSpPr>
        <p:spPr>
          <a:xfrm>
            <a:off x="4609502" y="3874707"/>
            <a:ext cx="4178595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Chung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97AE7-D483-4BC4-A84A-978DA3C1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34" y="78098"/>
            <a:ext cx="3781425" cy="3933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21ACB2-032D-4FB3-ABF9-5A4D5F45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477" y="4011923"/>
            <a:ext cx="4429125" cy="2276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5BC01A-95CF-481D-9CC1-A6DB906F6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8783" y="73739"/>
            <a:ext cx="933450" cy="771525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5CA7C66C-651D-45B6-AEA6-29C91A997A9E}"/>
              </a:ext>
            </a:extLst>
          </p:cNvPr>
          <p:cNvSpPr/>
          <p:nvPr/>
        </p:nvSpPr>
        <p:spPr>
          <a:xfrm>
            <a:off x="8097520" y="168541"/>
            <a:ext cx="3131263" cy="12867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B214226-E6CA-4E7F-A107-81592A03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6" y="827950"/>
            <a:ext cx="527050" cy="240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70123477-9016-48E6-98C2-4245C448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3" y="3393105"/>
            <a:ext cx="527050" cy="240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A1B6EF1-6E32-41F6-8D6A-772A0C145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70" y="820253"/>
            <a:ext cx="527050" cy="240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FA74249-4C31-4B69-9449-20B3B8B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91" y="3481814"/>
            <a:ext cx="527050" cy="24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100D76F-7273-4703-8B6E-2C80F05B8709}"/>
              </a:ext>
            </a:extLst>
          </p:cNvPr>
          <p:cNvSpPr/>
          <p:nvPr/>
        </p:nvSpPr>
        <p:spPr>
          <a:xfrm>
            <a:off x="29852" y="1267139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3718802-0CA4-4CA6-9BE0-7B326FFD7CDA}"/>
              </a:ext>
            </a:extLst>
          </p:cNvPr>
          <p:cNvSpPr/>
          <p:nvPr/>
        </p:nvSpPr>
        <p:spPr>
          <a:xfrm>
            <a:off x="-41637" y="3896055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EAA059-C1C2-40A0-8563-269463368148}"/>
              </a:ext>
            </a:extLst>
          </p:cNvPr>
          <p:cNvSpPr/>
          <p:nvPr/>
        </p:nvSpPr>
        <p:spPr>
          <a:xfrm>
            <a:off x="4260397" y="1267139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BC405F-5F56-454D-9299-59FA6019974A}"/>
              </a:ext>
            </a:extLst>
          </p:cNvPr>
          <p:cNvSpPr/>
          <p:nvPr/>
        </p:nvSpPr>
        <p:spPr>
          <a:xfrm>
            <a:off x="4067988" y="3951862"/>
            <a:ext cx="518305" cy="456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12DE191D-69C4-4114-A30A-597D54114358}"/>
              </a:ext>
            </a:extLst>
          </p:cNvPr>
          <p:cNvSpPr/>
          <p:nvPr/>
        </p:nvSpPr>
        <p:spPr>
          <a:xfrm>
            <a:off x="8097520" y="189376"/>
            <a:ext cx="3131263" cy="12867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33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id="{AB44F01F-64FB-403D-8BC3-EE4DB1671F6A}"/>
              </a:ext>
            </a:extLst>
          </p:cNvPr>
          <p:cNvSpPr/>
          <p:nvPr/>
        </p:nvSpPr>
        <p:spPr>
          <a:xfrm>
            <a:off x="10001885" y="5758648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9CAC1-554F-C7E8-5833-565F5B03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800" cy="3341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0A5A6-EFC5-9A8E-331F-280EDE35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00" y="4683479"/>
            <a:ext cx="70780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292"/>
            <a:ext cx="11887200" cy="665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55365" y="965973"/>
            <a:ext cx="589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vật mùa thu trong bài được miêu tả như thế nào?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6235" y="4255677"/>
            <a:ext cx="5351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thu có quả chín, hạt đầy, lúa vàng ươm, gió thổi sóng lúa đẹp mắt.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93941" y="1176174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46929" y="4399340"/>
            <a:ext cx="5298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GB" sz="3200" dirty="0"/>
              <a:t>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83" y="-101058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14917" y="1089451"/>
            <a:ext cx="686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lời mẹ, vì sao có được </a:t>
            </a:r>
            <a:endParaRPr lang="en-GB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thu hoạch?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51411" y="4315250"/>
            <a:ext cx="5289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trước đó người nông dân phải làm nhiều việc như cày bừa, gieo hạt, chăm sóc ruộng đồng.</a:t>
            </a:r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19506" y="902953"/>
            <a:ext cx="614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bài đọc, em hiểu điều gì về công việc của người nông dân?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8400" y="4338491"/>
            <a:ext cx="518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việc của người nông dân rất vất vả nhưng mang lại mùa màng tốt đẹp.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3" y="70910"/>
            <a:ext cx="616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22327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đồng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458720" y="1109664"/>
            <a:ext cx="4178595" cy="22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mùa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xưa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5EDBF-87FB-4C92-8472-823C4169C984}"/>
              </a:ext>
            </a:extLst>
          </p:cNvPr>
          <p:cNvSpPr txBox="1"/>
          <p:nvPr/>
        </p:nvSpPr>
        <p:spPr>
          <a:xfrm>
            <a:off x="302287" y="3698811"/>
            <a:ext cx="5090321" cy="22327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01CED-F56D-4B4F-BD55-E0ABE94FB819}"/>
              </a:ext>
            </a:extLst>
          </p:cNvPr>
          <p:cNvSpPr txBox="1"/>
          <p:nvPr/>
        </p:nvSpPr>
        <p:spPr>
          <a:xfrm>
            <a:off x="4233582" y="3807960"/>
            <a:ext cx="4178595" cy="27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thóc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tôi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ích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Chung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97AE7-D483-4BC4-A84A-978DA3C1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034" y="78098"/>
            <a:ext cx="3781425" cy="3933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21ACB2-032D-4FB3-ABF9-5A4D5F45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477" y="4011923"/>
            <a:ext cx="4429125" cy="2276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5BC01A-95CF-481D-9CC1-A6DB906F6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8783" y="73739"/>
            <a:ext cx="933450" cy="771525"/>
          </a:xfrm>
          <a:prstGeom prst="rect">
            <a:avLst/>
          </a:prstGeom>
        </p:spPr>
      </p:pic>
      <p:sp>
        <p:nvSpPr>
          <p:cNvPr id="23" name="Cloud 22">
            <a:extLst>
              <a:ext uri="{FF2B5EF4-FFF2-40B4-BE49-F238E27FC236}">
                <a16:creationId xmlns:a16="http://schemas.microsoft.com/office/drawing/2014/main" id="{5CA7C66C-651D-45B6-AEA6-29C91A997A9E}"/>
              </a:ext>
            </a:extLst>
          </p:cNvPr>
          <p:cNvSpPr/>
          <p:nvPr/>
        </p:nvSpPr>
        <p:spPr>
          <a:xfrm>
            <a:off x="8229601" y="245170"/>
            <a:ext cx="2782402" cy="7562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59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15" grpId="0"/>
      <p:bldP spid="16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517</Words>
  <Application>Microsoft Office PowerPoint</Application>
  <PresentationFormat>Widescreen</PresentationFormat>
  <Paragraphs>95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3_Office Theme</vt:lpstr>
      <vt:lpstr>2_Office 主题​​</vt:lpstr>
      <vt:lpstr>4_Office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56</cp:revision>
  <dcterms:created xsi:type="dcterms:W3CDTF">2021-05-27T07:23:15Z</dcterms:created>
  <dcterms:modified xsi:type="dcterms:W3CDTF">2026-02-02T08:45:10Z</dcterms:modified>
</cp:coreProperties>
</file>